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75" r:id="rId3"/>
    <p:sldId id="269" r:id="rId4"/>
    <p:sldId id="270" r:id="rId5"/>
    <p:sldId id="271" r:id="rId6"/>
    <p:sldId id="272" r:id="rId7"/>
    <p:sldId id="273" r:id="rId8"/>
    <p:sldId id="279" r:id="rId9"/>
    <p:sldId id="304" r:id="rId10"/>
    <p:sldId id="306" r:id="rId11"/>
    <p:sldId id="305" r:id="rId12"/>
    <p:sldId id="307" r:id="rId13"/>
    <p:sldId id="331" r:id="rId14"/>
    <p:sldId id="324" r:id="rId15"/>
    <p:sldId id="325" r:id="rId16"/>
    <p:sldId id="328" r:id="rId17"/>
    <p:sldId id="329" r:id="rId18"/>
    <p:sldId id="326" r:id="rId19"/>
    <p:sldId id="327" r:id="rId20"/>
    <p:sldId id="33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1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9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59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61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32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46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56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85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7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27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0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8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1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0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6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28AA49F-AAEE-7E46-88EC-EB2663FB0683}" type="datetimeFigureOut">
              <a:rPr lang="en-US" smtClean="0"/>
              <a:pPr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43CA6D9-48D3-9543-926A-0DD3BF585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6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1688A-9C9B-434E-9863-905990E7D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942975"/>
            <a:ext cx="9966960" cy="3525056"/>
          </a:xfrm>
        </p:spPr>
        <p:txBody>
          <a:bodyPr anchor="b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COVID-19 VACCINES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CE782-879F-494A-A7F8-F71EB0CDC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649148"/>
            <a:ext cx="9948672" cy="148615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>
                    <a:alpha val="60000"/>
                  </a:srgbClr>
                </a:solidFill>
              </a:rPr>
              <a:t>Roll call video</a:t>
            </a:r>
          </a:p>
        </p:txBody>
      </p:sp>
    </p:spTree>
    <p:extLst>
      <p:ext uri="{BB962C8B-B14F-4D97-AF65-F5344CB8AC3E}">
        <p14:creationId xmlns:p14="http://schemas.microsoft.com/office/powerpoint/2010/main" val="28523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BC738-B1D6-F940-941A-EBAD122E8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VACCINES BE SAFE IF MADE SO QUICKLY?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AC261-F83C-F74E-97D7-3257B0DBB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EFFICIENCIES OF RESEARCH STUDIES</a:t>
            </a:r>
          </a:p>
          <a:p>
            <a:r>
              <a:rPr lang="en-US" dirty="0"/>
              <a:t>Rely on previous validated information and platforms to produce the vaccine.  </a:t>
            </a:r>
          </a:p>
          <a:p>
            <a:r>
              <a:rPr lang="en-US" dirty="0"/>
              <a:t>Technology assistance.  Can make the vaccine without a live sample.</a:t>
            </a:r>
          </a:p>
          <a:p>
            <a:r>
              <a:rPr lang="en-US" dirty="0"/>
              <a:t>Run phases or studies parallel instead of sequentially.</a:t>
            </a:r>
          </a:p>
          <a:p>
            <a:r>
              <a:rPr lang="en-US" dirty="0"/>
              <a:t>Independent sources continually monitor the data in blinded fashion.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080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461C-E590-D84F-8077-104178600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VACCINES BE SAFE IF MADE SO QUICKLY?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28A16-999A-F64F-8BB6-5F34A6E0B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Determining Efficacy:  Need to get a certain number of events i.e., get people sick with the virus</a:t>
            </a:r>
          </a:p>
          <a:p>
            <a:pPr marL="0" indent="0">
              <a:buNone/>
            </a:pPr>
            <a:r>
              <a:rPr lang="en-US" sz="2000" dirty="0"/>
              <a:t>You can have…</a:t>
            </a:r>
          </a:p>
          <a:p>
            <a:r>
              <a:rPr lang="en-US" sz="2000" dirty="0"/>
              <a:t>Small number of participants and observe over a long period of time.</a:t>
            </a:r>
          </a:p>
          <a:p>
            <a:pPr marL="3200400" lvl="7" indent="0">
              <a:buNone/>
            </a:pPr>
            <a:r>
              <a:rPr lang="en-US" sz="2800" dirty="0"/>
              <a:t>OR</a:t>
            </a:r>
          </a:p>
          <a:p>
            <a:r>
              <a:rPr lang="en-US" sz="2000" dirty="0"/>
              <a:t>Large number of participants so as to get the statistically relevant number of sick vs non-sick quicker.</a:t>
            </a:r>
          </a:p>
        </p:txBody>
      </p:sp>
    </p:spTree>
    <p:extLst>
      <p:ext uri="{BB962C8B-B14F-4D97-AF65-F5344CB8AC3E}">
        <p14:creationId xmlns:p14="http://schemas.microsoft.com/office/powerpoint/2010/main" val="911200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461C-E590-D84F-8077-104178600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VACCINES BE SAFE IF MADE SO QUICKLY?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28A16-999A-F64F-8BB6-5F34A6E0B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Safety And Side-Effects:</a:t>
            </a:r>
          </a:p>
          <a:p>
            <a:r>
              <a:rPr lang="en-US" sz="2400" dirty="0"/>
              <a:t>Established FDA review and follow-up still in place</a:t>
            </a:r>
          </a:p>
          <a:p>
            <a:r>
              <a:rPr lang="en-US" sz="2400" dirty="0"/>
              <a:t>Vast majority of adverse events occur in the first couple of months.</a:t>
            </a:r>
          </a:p>
        </p:txBody>
      </p:sp>
    </p:spTree>
    <p:extLst>
      <p:ext uri="{BB962C8B-B14F-4D97-AF65-F5344CB8AC3E}">
        <p14:creationId xmlns:p14="http://schemas.microsoft.com/office/powerpoint/2010/main" val="2204767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461C-E590-D84F-8077-104178600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VACCINES BE SAFE IF MADE SO QUICKLY?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28A16-999A-F64F-8BB6-5F34A6E0B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AND THE BIGGEST REASON……</a:t>
            </a:r>
          </a:p>
          <a:p>
            <a:r>
              <a:rPr lang="en-US" sz="2400" dirty="0"/>
              <a:t>Billions of private and government dollars went into researching, developing and testing these vaccines.</a:t>
            </a:r>
          </a:p>
        </p:txBody>
      </p:sp>
    </p:spTree>
    <p:extLst>
      <p:ext uri="{BB962C8B-B14F-4D97-AF65-F5344CB8AC3E}">
        <p14:creationId xmlns:p14="http://schemas.microsoft.com/office/powerpoint/2010/main" val="1705071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B44741E-4F8A-4DC4-96E4-E4A2E555A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1FDC0C6-6677-4608-AE99-98D3C7BB1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89982C5-DDA9-41E0-8CF5-F83999C1BC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6E454F1-BC7B-4FC5-901F-84095FC67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0BDA7F3-0D92-4CE5-B124-114C29D28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86F90B9-54A4-4A43-B853-11AA290E0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5E538A9-6169-4720-88AE-7AE14BE80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59E5CEE5-D27F-4281-9293-590AD4163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FCAD798-DEC5-4392-90CE-C46AD6CE6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1ECA4FE-7D2F-4576-B767-3A5F5ABFE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22" name="Rectangle 21">
              <a:extLst>
                <a:ext uri="{FF2B5EF4-FFF2-40B4-BE49-F238E27FC236}">
                  <a16:creationId xmlns:a16="http://schemas.microsoft.com/office/drawing/2014/main" id="{5969441E-5462-4859-86CD-1737FDE360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596BD4B5-6833-40CC-96FE-EDC675634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F709B3E8-8669-AA4C-AF14-3E7E10643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71" y="1169773"/>
            <a:ext cx="8825658" cy="28701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SO,WHY SHOULD I GET THE VACCINE?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22F43-12D8-3047-834E-28004BA9D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3171" y="4293441"/>
            <a:ext cx="8825658" cy="12341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81F53E2-F556-42FA-8D24-113839EE1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58249" y="4166888"/>
            <a:ext cx="67550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060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8C2D19-617C-4648-B3BF-BD211A051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 # 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8A47BB-752C-824D-BB50-0430DFB0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/>
              <a:t>MODERNA </a:t>
            </a:r>
            <a:r>
              <a:rPr lang="en-US" sz="3200" dirty="0"/>
              <a:t>VACCINE CLEARS UP MALE PATTERN BALDNESS AND WAS FOUND TO BE AN </a:t>
            </a:r>
            <a:r>
              <a:rPr lang="en-US" sz="3200"/>
              <a:t>APHRODISIAC…..</a:t>
            </a:r>
          </a:p>
          <a:p>
            <a:pPr marL="0" indent="0" algn="ctr">
              <a:buNone/>
            </a:pPr>
            <a:r>
              <a:rPr lang="en-US" sz="3200" dirty="0"/>
              <a:t>OK, NOT TRUE BUT SO ISN’T THE RUMOR OF NANOCHIPS BEING INSERTED!</a:t>
            </a:r>
          </a:p>
        </p:txBody>
      </p:sp>
    </p:spTree>
    <p:extLst>
      <p:ext uri="{BB962C8B-B14F-4D97-AF65-F5344CB8AC3E}">
        <p14:creationId xmlns:p14="http://schemas.microsoft.com/office/powerpoint/2010/main" val="772311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8C2D19-617C-4648-B3BF-BD211A051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 # 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8A47BB-752C-824D-BB50-0430DFB0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VACCINES ARE SAFE</a:t>
            </a:r>
          </a:p>
        </p:txBody>
      </p:sp>
    </p:spTree>
    <p:extLst>
      <p:ext uri="{BB962C8B-B14F-4D97-AF65-F5344CB8AC3E}">
        <p14:creationId xmlns:p14="http://schemas.microsoft.com/office/powerpoint/2010/main" val="3118376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8C2D19-617C-4648-B3BF-BD211A051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 # 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8A47BB-752C-824D-BB50-0430DFB0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VACCINATIONS WILL ALLOW US TO GET RID OF OUR MASKS AND GET BACK TO A “NORMAL WORLD”</a:t>
            </a:r>
          </a:p>
        </p:txBody>
      </p:sp>
    </p:spTree>
    <p:extLst>
      <p:ext uri="{BB962C8B-B14F-4D97-AF65-F5344CB8AC3E}">
        <p14:creationId xmlns:p14="http://schemas.microsoft.com/office/powerpoint/2010/main" val="2491002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8C2D19-617C-4648-B3BF-BD211A051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 #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8A47BB-752C-824D-BB50-0430DFB0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VACCINES WILL PROTECT YOU, YOUR FAMILY, COLLEAGUES AND FRIENDS AGAINST THE COVID-19 VIRUS</a:t>
            </a:r>
          </a:p>
        </p:txBody>
      </p:sp>
    </p:spTree>
    <p:extLst>
      <p:ext uri="{BB962C8B-B14F-4D97-AF65-F5344CB8AC3E}">
        <p14:creationId xmlns:p14="http://schemas.microsoft.com/office/powerpoint/2010/main" val="299814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8C2D19-617C-4648-B3BF-BD211A051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 #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8A47BB-752C-824D-BB50-0430DFB0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YOU MAY NOT BE ABLE TO TRAVEL ON A WARM WEATHER VACATION IF COUNTRIES DEMAND PROOF OF VACCINATION</a:t>
            </a:r>
          </a:p>
        </p:txBody>
      </p:sp>
    </p:spTree>
    <p:extLst>
      <p:ext uri="{BB962C8B-B14F-4D97-AF65-F5344CB8AC3E}">
        <p14:creationId xmlns:p14="http://schemas.microsoft.com/office/powerpoint/2010/main" val="201976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56F9F3-1C62-A54B-B0E2-D0C869FC0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VACCINES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3F2C2E-0F63-AF4D-95E2-CF4E70BED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THEY STIMULATE OUR NATURAL IMMUNE SYSTEM BY USING A PIECE OF THE VIRUS</a:t>
            </a:r>
          </a:p>
        </p:txBody>
      </p:sp>
    </p:spTree>
    <p:extLst>
      <p:ext uri="{BB962C8B-B14F-4D97-AF65-F5344CB8AC3E}">
        <p14:creationId xmlns:p14="http://schemas.microsoft.com/office/powerpoint/2010/main" val="150649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9">
            <a:extLst>
              <a:ext uri="{FF2B5EF4-FFF2-40B4-BE49-F238E27FC236}">
                <a16:creationId xmlns:a16="http://schemas.microsoft.com/office/drawing/2014/main" id="{FEEA6B06-37BF-43FC-9986-67E896676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932D0FE-76FF-4860-ACE3-458B2BB90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5D4D113-E6B9-4BCC-8EE7-ABFD7E9420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09219B5-F7D1-4ED7-8DC1-CE442F43E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0E47095-D247-457B-8082-990F3184C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2DAA052-A50D-47AE-87C9-AAAB2A38F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053F849-6CC2-45B1-B2CA-CCD77F862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86B102DE-9EA5-422F-910A-E4E2F0A59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9" name="Rectangle 18">
            <a:extLst>
              <a:ext uri="{FF2B5EF4-FFF2-40B4-BE49-F238E27FC236}">
                <a16:creationId xmlns:a16="http://schemas.microsoft.com/office/drawing/2014/main" id="{23D9DFF9-99E4-4FE6-9EAC-F1D7A7DFA5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8587F0-CFEB-2743-AF23-902BA8122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369" y="1143000"/>
            <a:ext cx="5795701" cy="355821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VACCINATIONS PROTECT PEOPLE.  </a:t>
            </a:r>
            <a:r>
              <a:rPr lang="en-US" sz="4800"/>
              <a:t>NOT VACCINES!</a:t>
            </a:r>
            <a:endParaRPr lang="en-US" sz="4800" dirty="0"/>
          </a:p>
        </p:txBody>
      </p:sp>
      <p:pic>
        <p:nvPicPr>
          <p:cNvPr id="5" name="Content Placeholder 4" descr="A group of people in a room&#10;&#10;Description automatically generated with low confidence">
            <a:extLst>
              <a:ext uri="{FF2B5EF4-FFF2-40B4-BE49-F238E27FC236}">
                <a16:creationId xmlns:a16="http://schemas.microsoft.com/office/drawing/2014/main" id="{582362BA-B423-2543-A8CB-9AAA9970C4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9822" t="1685" r="10452" b="35994"/>
          <a:stretch/>
        </p:blipFill>
        <p:spPr>
          <a:xfrm>
            <a:off x="508535" y="612376"/>
            <a:ext cx="5263979" cy="548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976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51544C-D22E-0249-AF09-FC247C29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ANTIBODIES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A23C35-6F32-8E4E-A6AD-C88C730B6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Inflammatory Cells are the mainstay of our immune system and attack foreign substances that infect the body</a:t>
            </a:r>
          </a:p>
          <a:p>
            <a:r>
              <a:rPr lang="en-US" sz="2000" dirty="0"/>
              <a:t>First out are cells called Macrophages: They are our packmen gobbling up the germs along with dying and dead cells. </a:t>
            </a:r>
          </a:p>
          <a:p>
            <a:r>
              <a:rPr lang="en-US" sz="2000" dirty="0"/>
              <a:t>They leave fragments (antigens) of the intruder that other types of white cells create antibodies to.</a:t>
            </a:r>
          </a:p>
        </p:txBody>
      </p:sp>
      <p:pic>
        <p:nvPicPr>
          <p:cNvPr id="6" name="Content Placeholder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5E3BB23-4C79-124B-AD7A-36400FB5A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6108" y="4460737"/>
            <a:ext cx="40386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4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51544C-D22E-0249-AF09-FC247C29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ANTIBODIES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A23C35-6F32-8E4E-A6AD-C88C730B6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369DE2-DE23-6A46-8F1E-DF0CCF19ED46}"/>
              </a:ext>
            </a:extLst>
          </p:cNvPr>
          <p:cNvSpPr txBox="1"/>
          <p:nvPr/>
        </p:nvSpPr>
        <p:spPr>
          <a:xfrm>
            <a:off x="954158" y="2703443"/>
            <a:ext cx="52279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B-lymphocyte cells: </a:t>
            </a:r>
            <a:r>
              <a:rPr lang="en-US" sz="2000" b="1" dirty="0"/>
              <a:t>Produce antibodies </a:t>
            </a:r>
            <a:r>
              <a:rPr lang="en-US" sz="2000" dirty="0"/>
              <a:t>that attack the pieces of the virus (antigens) left behind by the macrophages.</a:t>
            </a:r>
          </a:p>
        </p:txBody>
      </p:sp>
      <p:pic>
        <p:nvPicPr>
          <p:cNvPr id="6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00E6A853-84A6-0445-A0E5-E1F9B022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2937" y="2703443"/>
            <a:ext cx="3822700" cy="2120900"/>
          </a:xfrm>
          <a:prstGeom prst="rect">
            <a:avLst/>
          </a:prstGeom>
        </p:spPr>
      </p:pic>
      <p:sp>
        <p:nvSpPr>
          <p:cNvPr id="8" name="Text Box 1">
            <a:extLst>
              <a:ext uri="{FF2B5EF4-FFF2-40B4-BE49-F238E27FC236}">
                <a16:creationId xmlns:a16="http://schemas.microsoft.com/office/drawing/2014/main" id="{D51FD441-0B54-224D-8E44-03DBBDCA976E}"/>
              </a:ext>
            </a:extLst>
          </p:cNvPr>
          <p:cNvSpPr txBox="1"/>
          <p:nvPr/>
        </p:nvSpPr>
        <p:spPr>
          <a:xfrm>
            <a:off x="1154954" y="4373218"/>
            <a:ext cx="3218264" cy="164658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T-lymphocyte cells: White cells that attack cells in the body that have already been infected by the virus.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0" name="Picture 9" descr="Diagram&#10;&#10;Description automatically generated">
            <a:extLst>
              <a:ext uri="{FF2B5EF4-FFF2-40B4-BE49-F238E27FC236}">
                <a16:creationId xmlns:a16="http://schemas.microsoft.com/office/drawing/2014/main" id="{21768FB1-611A-3844-864C-E3A83E0861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695" y="4364168"/>
            <a:ext cx="1585972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96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51544C-D22E-0249-AF09-FC247C29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ANTIBODIES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A23C35-6F32-8E4E-A6AD-C88C730B6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000" dirty="0"/>
          </a:p>
          <a:p>
            <a:r>
              <a:rPr lang="en-US" sz="3200" dirty="0"/>
              <a:t>First exposure by a virus results in the body having to build up the immune response from scratch.</a:t>
            </a:r>
          </a:p>
          <a:p>
            <a:r>
              <a:rPr lang="en-US" sz="3200" dirty="0"/>
              <a:t>Vaccines produce the antibodies so that they are there if you get infected.</a:t>
            </a:r>
          </a:p>
        </p:txBody>
      </p:sp>
    </p:spTree>
    <p:extLst>
      <p:ext uri="{BB962C8B-B14F-4D97-AF65-F5344CB8AC3E}">
        <p14:creationId xmlns:p14="http://schemas.microsoft.com/office/powerpoint/2010/main" val="291860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51544C-D22E-0249-AF09-FC247C29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VACCINES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A23C35-6F32-8E4E-A6AD-C88C730B6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u="sng" dirty="0"/>
              <a:t>Vaccines work by injecting a fragment of the virus into the body so that antibodies can be made.</a:t>
            </a:r>
          </a:p>
          <a:p>
            <a:r>
              <a:rPr lang="en-US" sz="2400" b="1" u="sng" dirty="0"/>
              <a:t>Since only a fragment is used, you are not being exposed to the virus</a:t>
            </a:r>
          </a:p>
          <a:p>
            <a:r>
              <a:rPr lang="en-US" sz="2400" dirty="0"/>
              <a:t>Can take several weeks for the body to develop enough antibodies.</a:t>
            </a:r>
          </a:p>
          <a:p>
            <a:pPr lvl="1"/>
            <a:r>
              <a:rPr lang="en-US" sz="2400" b="1" u="sng" dirty="0">
                <a:solidFill>
                  <a:srgbClr val="FF0000"/>
                </a:solidFill>
              </a:rPr>
              <a:t>TRANSLATION: YOU CAN STILL GET SICK SO WEAR A MASK! </a:t>
            </a:r>
          </a:p>
          <a:p>
            <a:r>
              <a:rPr lang="en-US" sz="2400" dirty="0"/>
              <a:t>Some vaccines need to give a booster several weeks later to get the required response.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0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5A992EA8-A2AE-480C-BFF9-7B1346439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F6F97DA-7406-453D-9AB4-28B0891BB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1D171A9-30C8-4156-8EAF-50888EBE7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52A6C74-8DC4-4902-962C-0DAFD7F9B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34C65DE-5132-426E-9E92-81CB9EFF8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63FE9C4-150E-4C97-A21E-53B7CD261A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4DD7FA2-5B3A-4DD2-BA1A-735CC86BAA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B11D6824-D097-439B-9956-5436E5111A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5669AB50-4CAD-4D10-A09A-A0C01AF9E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D51544C-D22E-0249-AF09-FC247C294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5" y="1241266"/>
            <a:ext cx="3161016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TYPES OF VACCINES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8B27BBA-AE99-4D00-A26E-0B49DA4B37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3332" y="396837"/>
            <a:ext cx="7906665" cy="6058999"/>
            <a:chOff x="423332" y="396837"/>
            <a:chExt cx="7906665" cy="605899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898DFFC-9C98-4276-B117-1EECD56D1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2" y="402165"/>
              <a:ext cx="678513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D9DF6785-2B9D-478C-AB08-3A6258EF7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4616676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A9C1FA5F-1069-410C-ACE0-A24989171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6459831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9" name="Content Placeholder 8" descr="Timeline&#10;&#10;Description automatically generated">
            <a:extLst>
              <a:ext uri="{FF2B5EF4-FFF2-40B4-BE49-F238E27FC236}">
                <a16:creationId xmlns:a16="http://schemas.microsoft.com/office/drawing/2014/main" id="{9C6CF770-B610-A747-819D-5B7B30ADE3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12560"/>
          <a:stretch/>
        </p:blipFill>
        <p:spPr>
          <a:xfrm>
            <a:off x="1414747" y="1114621"/>
            <a:ext cx="5833211" cy="462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6E1B7-B87B-3C47-9CE1-1C369EF38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PFIZER &amp; MODERNA VACCINES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16412-3BDE-894E-AC91-B47D3C75A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USE MESSANGER RNA (mRNA)</a:t>
            </a:r>
            <a:r>
              <a:rPr lang="en-US" sz="2000" dirty="0"/>
              <a:t>.</a:t>
            </a:r>
          </a:p>
          <a:p>
            <a:r>
              <a:rPr lang="en-US" sz="2000" dirty="0"/>
              <a:t>Produce an exact genetic copy of the virus spike protein </a:t>
            </a:r>
          </a:p>
          <a:p>
            <a:r>
              <a:rPr lang="en-US" sz="2000" dirty="0"/>
              <a:t>The genetic fragment is inserted into human cells, which then churn out copies of the virus protein. </a:t>
            </a:r>
          </a:p>
          <a:p>
            <a:r>
              <a:rPr lang="en-US" sz="2000" dirty="0" err="1"/>
              <a:t>Moderna</a:t>
            </a:r>
            <a:r>
              <a:rPr lang="en-US" sz="2000" dirty="0"/>
              <a:t> and Pfizer are using this technology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715037-0FA9-2C4E-9EBD-80D79ADACA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874" r="17830"/>
          <a:stretch/>
        </p:blipFill>
        <p:spPr>
          <a:xfrm>
            <a:off x="9342783" y="2603500"/>
            <a:ext cx="2425148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5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BC738-B1D6-F940-941A-EBAD122E8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VACCINES BE SAFE IF MADE SO QUICKLY?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AC261-F83C-F74E-97D7-3257B0DBB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78% of Americans say their primary concern "is that it will move too fast, without fully establishing safety and effectiveness.”</a:t>
            </a:r>
          </a:p>
          <a:p>
            <a:r>
              <a:rPr lang="en-US" dirty="0"/>
              <a:t>Corners being cut?</a:t>
            </a:r>
          </a:p>
          <a:p>
            <a:r>
              <a:rPr lang="en-US" dirty="0"/>
              <a:t>Is it politicized?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1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634</Words>
  <Application>Microsoft Macintosh PowerPoint</Application>
  <PresentationFormat>Widescreen</PresentationFormat>
  <Paragraphs>78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Wingdings 3</vt:lpstr>
      <vt:lpstr>Ion Boardroom</vt:lpstr>
      <vt:lpstr>COVID-19 VACCINES</vt:lpstr>
      <vt:lpstr>HOW VACCINES WORK</vt:lpstr>
      <vt:lpstr>MAKING ANTIBODIES</vt:lpstr>
      <vt:lpstr>MAKING ANTIBODIES</vt:lpstr>
      <vt:lpstr>MAKING ANTIBODIES</vt:lpstr>
      <vt:lpstr>HOW THE VACCINES WORK</vt:lpstr>
      <vt:lpstr>TYPES OF VACCINES</vt:lpstr>
      <vt:lpstr>PFIZER &amp; MODERNA VACCINES</vt:lpstr>
      <vt:lpstr>HOW CAN VACCINES BE SAFE IF MADE SO QUICKLY?</vt:lpstr>
      <vt:lpstr>HOW CAN VACCINES BE SAFE IF MADE SO QUICKLY?</vt:lpstr>
      <vt:lpstr>HOW CAN VACCINES BE SAFE IF MADE SO QUICKLY?</vt:lpstr>
      <vt:lpstr>HOW CAN VACCINES BE SAFE IF MADE SO QUICKLY?</vt:lpstr>
      <vt:lpstr>HOW CAN VACCINES BE SAFE IF MADE SO QUICKLY?</vt:lpstr>
      <vt:lpstr>SO,WHY SHOULD I GET THE VACCINE?</vt:lpstr>
      <vt:lpstr>REASON # 5</vt:lpstr>
      <vt:lpstr>REASON # 4</vt:lpstr>
      <vt:lpstr>REASON # 3</vt:lpstr>
      <vt:lpstr>REASON # 2</vt:lpstr>
      <vt:lpstr>REASON # 1</vt:lpstr>
      <vt:lpstr>VACCINATIONS PROTECT PEOPLE.  NOT VACCINES!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VACCINES</dc:title>
  <dc:creator>Daniel Muse</dc:creator>
  <cp:lastModifiedBy>Daniel Muse</cp:lastModifiedBy>
  <cp:revision>4</cp:revision>
  <dcterms:created xsi:type="dcterms:W3CDTF">2021-01-15T17:23:27Z</dcterms:created>
  <dcterms:modified xsi:type="dcterms:W3CDTF">2021-01-19T15:14:30Z</dcterms:modified>
</cp:coreProperties>
</file>