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71" r:id="rId10"/>
    <p:sldId id="272" r:id="rId11"/>
    <p:sldId id="264" r:id="rId12"/>
    <p:sldId id="265" r:id="rId13"/>
    <p:sldId id="266" r:id="rId14"/>
    <p:sldId id="267" r:id="rId15"/>
    <p:sldId id="269" r:id="rId16"/>
    <p:sldId id="270" r:id="rId17"/>
    <p:sldId id="273" r:id="rId18"/>
    <p:sldId id="274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248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51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B448A15-D16A-4743-8F28-1BB86A23F256}" type="doc">
      <dgm:prSet loTypeId="urn:microsoft.com/office/officeart/2005/8/layout/list1" loCatId="list" qsTypeId="urn:microsoft.com/office/officeart/2005/8/quickstyle/simple4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17BE431F-DB68-47D2-A63B-35979422CC04}">
      <dgm:prSet/>
      <dgm:spPr/>
      <dgm:t>
        <a:bodyPr/>
        <a:lstStyle/>
        <a:p>
          <a:r>
            <a:rPr lang="en-US"/>
            <a:t>Over 1 million cases in Massachusetts</a:t>
          </a:r>
        </a:p>
      </dgm:t>
    </dgm:pt>
    <dgm:pt modelId="{2B5DBCCE-7A17-4532-9BDF-65FF5012C9C4}" type="parTrans" cxnId="{79B2CB6F-4294-4D8A-9F22-442DCCF52159}">
      <dgm:prSet/>
      <dgm:spPr/>
      <dgm:t>
        <a:bodyPr/>
        <a:lstStyle/>
        <a:p>
          <a:endParaRPr lang="en-US"/>
        </a:p>
      </dgm:t>
    </dgm:pt>
    <dgm:pt modelId="{1E95E433-3F8A-4591-B493-C22BDC6389CE}" type="sibTrans" cxnId="{79B2CB6F-4294-4D8A-9F22-442DCCF52159}">
      <dgm:prSet/>
      <dgm:spPr/>
      <dgm:t>
        <a:bodyPr/>
        <a:lstStyle/>
        <a:p>
          <a:endParaRPr lang="en-US"/>
        </a:p>
      </dgm:t>
    </dgm:pt>
    <dgm:pt modelId="{F71DBB0C-D1F2-43B3-A374-E4C770A739A6}">
      <dgm:prSet/>
      <dgm:spPr/>
      <dgm:t>
        <a:bodyPr/>
        <a:lstStyle/>
        <a:p>
          <a:r>
            <a:rPr lang="en-US"/>
            <a:t>Over 800,000 deaths in United States</a:t>
          </a:r>
        </a:p>
      </dgm:t>
    </dgm:pt>
    <dgm:pt modelId="{CFD3DF1F-17ED-463D-9C17-16830C64CAA6}" type="parTrans" cxnId="{486EA11A-7BA4-4E9B-A1E9-1DB861298C9D}">
      <dgm:prSet/>
      <dgm:spPr/>
      <dgm:t>
        <a:bodyPr/>
        <a:lstStyle/>
        <a:p>
          <a:endParaRPr lang="en-US"/>
        </a:p>
      </dgm:t>
    </dgm:pt>
    <dgm:pt modelId="{8BFE4AA4-FB76-458C-A69D-1E9D311239CF}" type="sibTrans" cxnId="{486EA11A-7BA4-4E9B-A1E9-1DB861298C9D}">
      <dgm:prSet/>
      <dgm:spPr/>
      <dgm:t>
        <a:bodyPr/>
        <a:lstStyle/>
        <a:p>
          <a:endParaRPr lang="en-US"/>
        </a:p>
      </dgm:t>
    </dgm:pt>
    <dgm:pt modelId="{D42485F3-7455-42CF-B903-A3202DACAFB1}">
      <dgm:prSet/>
      <dgm:spPr/>
      <dgm:t>
        <a:bodyPr/>
        <a:lstStyle/>
        <a:p>
          <a:r>
            <a:rPr lang="en-US"/>
            <a:t>About 675,000 deaths in United States from 1918 pandemic</a:t>
          </a:r>
        </a:p>
      </dgm:t>
    </dgm:pt>
    <dgm:pt modelId="{7D3A2AA5-50E2-4B88-A3C5-0B13279E63AD}" type="parTrans" cxnId="{E0D03AFF-9AED-4DAB-A303-255A3A7D22F2}">
      <dgm:prSet/>
      <dgm:spPr/>
      <dgm:t>
        <a:bodyPr/>
        <a:lstStyle/>
        <a:p>
          <a:endParaRPr lang="en-US"/>
        </a:p>
      </dgm:t>
    </dgm:pt>
    <dgm:pt modelId="{8C0C35F8-5BCE-4CA8-A74F-6A53CA31BDC5}" type="sibTrans" cxnId="{E0D03AFF-9AED-4DAB-A303-255A3A7D22F2}">
      <dgm:prSet/>
      <dgm:spPr/>
      <dgm:t>
        <a:bodyPr/>
        <a:lstStyle/>
        <a:p>
          <a:endParaRPr lang="en-US"/>
        </a:p>
      </dgm:t>
    </dgm:pt>
    <dgm:pt modelId="{28CE9776-EE16-FB45-9F68-3D903F836D2E}" type="pres">
      <dgm:prSet presAssocID="{0B448A15-D16A-4743-8F28-1BB86A23F256}" presName="linear" presStyleCnt="0">
        <dgm:presLayoutVars>
          <dgm:dir/>
          <dgm:animLvl val="lvl"/>
          <dgm:resizeHandles val="exact"/>
        </dgm:presLayoutVars>
      </dgm:prSet>
      <dgm:spPr/>
    </dgm:pt>
    <dgm:pt modelId="{884A6135-DFEB-C146-AC8B-5A4700296F29}" type="pres">
      <dgm:prSet presAssocID="{17BE431F-DB68-47D2-A63B-35979422CC04}" presName="parentLin" presStyleCnt="0"/>
      <dgm:spPr/>
    </dgm:pt>
    <dgm:pt modelId="{24EA46DB-575A-8444-9AC6-9D1D1C2416A7}" type="pres">
      <dgm:prSet presAssocID="{17BE431F-DB68-47D2-A63B-35979422CC04}" presName="parentLeftMargin" presStyleLbl="node1" presStyleIdx="0" presStyleCnt="3"/>
      <dgm:spPr/>
    </dgm:pt>
    <dgm:pt modelId="{98CAFA88-C9A9-F74A-81C2-2833B9023F76}" type="pres">
      <dgm:prSet presAssocID="{17BE431F-DB68-47D2-A63B-35979422CC04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0AEBA9E6-5FD0-574F-8B7C-76FF48C1B5F6}" type="pres">
      <dgm:prSet presAssocID="{17BE431F-DB68-47D2-A63B-35979422CC04}" presName="negativeSpace" presStyleCnt="0"/>
      <dgm:spPr/>
    </dgm:pt>
    <dgm:pt modelId="{56EB6184-53B8-E342-A473-8CAE141E398C}" type="pres">
      <dgm:prSet presAssocID="{17BE431F-DB68-47D2-A63B-35979422CC04}" presName="childText" presStyleLbl="conFgAcc1" presStyleIdx="0" presStyleCnt="3">
        <dgm:presLayoutVars>
          <dgm:bulletEnabled val="1"/>
        </dgm:presLayoutVars>
      </dgm:prSet>
      <dgm:spPr/>
    </dgm:pt>
    <dgm:pt modelId="{153B2F83-D637-C74A-9732-39817B1EBE7B}" type="pres">
      <dgm:prSet presAssocID="{1E95E433-3F8A-4591-B493-C22BDC6389CE}" presName="spaceBetweenRectangles" presStyleCnt="0"/>
      <dgm:spPr/>
    </dgm:pt>
    <dgm:pt modelId="{2CBE52CD-C0F6-154B-94DA-4888E2764597}" type="pres">
      <dgm:prSet presAssocID="{F71DBB0C-D1F2-43B3-A374-E4C770A739A6}" presName="parentLin" presStyleCnt="0"/>
      <dgm:spPr/>
    </dgm:pt>
    <dgm:pt modelId="{C4CABDE2-5ADE-5D41-BC67-896B5DCDBFDC}" type="pres">
      <dgm:prSet presAssocID="{F71DBB0C-D1F2-43B3-A374-E4C770A739A6}" presName="parentLeftMargin" presStyleLbl="node1" presStyleIdx="0" presStyleCnt="3"/>
      <dgm:spPr/>
    </dgm:pt>
    <dgm:pt modelId="{3E3428BD-40CA-C347-984E-09C31916E7F7}" type="pres">
      <dgm:prSet presAssocID="{F71DBB0C-D1F2-43B3-A374-E4C770A739A6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B3592EFC-2583-2D43-9CC9-9D30F7B1F3CA}" type="pres">
      <dgm:prSet presAssocID="{F71DBB0C-D1F2-43B3-A374-E4C770A739A6}" presName="negativeSpace" presStyleCnt="0"/>
      <dgm:spPr/>
    </dgm:pt>
    <dgm:pt modelId="{6A09B9B8-8F67-7345-B956-B9AB93F12880}" type="pres">
      <dgm:prSet presAssocID="{F71DBB0C-D1F2-43B3-A374-E4C770A739A6}" presName="childText" presStyleLbl="conFgAcc1" presStyleIdx="1" presStyleCnt="3">
        <dgm:presLayoutVars>
          <dgm:bulletEnabled val="1"/>
        </dgm:presLayoutVars>
      </dgm:prSet>
      <dgm:spPr/>
    </dgm:pt>
    <dgm:pt modelId="{51EC1A6A-4AB2-5645-B9A5-D278DE7AC867}" type="pres">
      <dgm:prSet presAssocID="{8BFE4AA4-FB76-458C-A69D-1E9D311239CF}" presName="spaceBetweenRectangles" presStyleCnt="0"/>
      <dgm:spPr/>
    </dgm:pt>
    <dgm:pt modelId="{DFF49AF8-CAEA-B949-84EE-57C006E7CF59}" type="pres">
      <dgm:prSet presAssocID="{D42485F3-7455-42CF-B903-A3202DACAFB1}" presName="parentLin" presStyleCnt="0"/>
      <dgm:spPr/>
    </dgm:pt>
    <dgm:pt modelId="{39E8B38F-34D9-8A4C-821D-B0B8C69F68EE}" type="pres">
      <dgm:prSet presAssocID="{D42485F3-7455-42CF-B903-A3202DACAFB1}" presName="parentLeftMargin" presStyleLbl="node1" presStyleIdx="1" presStyleCnt="3"/>
      <dgm:spPr/>
    </dgm:pt>
    <dgm:pt modelId="{89304071-2495-724A-86EA-C1C0F079016D}" type="pres">
      <dgm:prSet presAssocID="{D42485F3-7455-42CF-B903-A3202DACAFB1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9FDCDD46-D902-CD4C-89D9-F9733EA3BEDD}" type="pres">
      <dgm:prSet presAssocID="{D42485F3-7455-42CF-B903-A3202DACAFB1}" presName="negativeSpace" presStyleCnt="0"/>
      <dgm:spPr/>
    </dgm:pt>
    <dgm:pt modelId="{B8C6A618-F994-5D43-BEBC-8A7E197ABAA3}" type="pres">
      <dgm:prSet presAssocID="{D42485F3-7455-42CF-B903-A3202DACAFB1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486EA11A-7BA4-4E9B-A1E9-1DB861298C9D}" srcId="{0B448A15-D16A-4743-8F28-1BB86A23F256}" destId="{F71DBB0C-D1F2-43B3-A374-E4C770A739A6}" srcOrd="1" destOrd="0" parTransId="{CFD3DF1F-17ED-463D-9C17-16830C64CAA6}" sibTransId="{8BFE4AA4-FB76-458C-A69D-1E9D311239CF}"/>
    <dgm:cxn modelId="{BD33C62F-B02C-E54D-99D1-EDC2BE402063}" type="presOf" srcId="{D42485F3-7455-42CF-B903-A3202DACAFB1}" destId="{39E8B38F-34D9-8A4C-821D-B0B8C69F68EE}" srcOrd="0" destOrd="0" presId="urn:microsoft.com/office/officeart/2005/8/layout/list1"/>
    <dgm:cxn modelId="{68841439-E65E-7045-A592-AC5143F3D544}" type="presOf" srcId="{F71DBB0C-D1F2-43B3-A374-E4C770A739A6}" destId="{3E3428BD-40CA-C347-984E-09C31916E7F7}" srcOrd="1" destOrd="0" presId="urn:microsoft.com/office/officeart/2005/8/layout/list1"/>
    <dgm:cxn modelId="{2A783E58-ADC2-8744-BC53-DCF669663BF0}" type="presOf" srcId="{D42485F3-7455-42CF-B903-A3202DACAFB1}" destId="{89304071-2495-724A-86EA-C1C0F079016D}" srcOrd="1" destOrd="0" presId="urn:microsoft.com/office/officeart/2005/8/layout/list1"/>
    <dgm:cxn modelId="{79B2CB6F-4294-4D8A-9F22-442DCCF52159}" srcId="{0B448A15-D16A-4743-8F28-1BB86A23F256}" destId="{17BE431F-DB68-47D2-A63B-35979422CC04}" srcOrd="0" destOrd="0" parTransId="{2B5DBCCE-7A17-4532-9BDF-65FF5012C9C4}" sibTransId="{1E95E433-3F8A-4591-B493-C22BDC6389CE}"/>
    <dgm:cxn modelId="{727F547D-2604-1942-84A7-08BF0F92EE0F}" type="presOf" srcId="{17BE431F-DB68-47D2-A63B-35979422CC04}" destId="{98CAFA88-C9A9-F74A-81C2-2833B9023F76}" srcOrd="1" destOrd="0" presId="urn:microsoft.com/office/officeart/2005/8/layout/list1"/>
    <dgm:cxn modelId="{40585D82-FC11-1341-AC2E-261631E30F00}" type="presOf" srcId="{17BE431F-DB68-47D2-A63B-35979422CC04}" destId="{24EA46DB-575A-8444-9AC6-9D1D1C2416A7}" srcOrd="0" destOrd="0" presId="urn:microsoft.com/office/officeart/2005/8/layout/list1"/>
    <dgm:cxn modelId="{064D498B-F3A4-0C40-813F-E22C3E4F69AF}" type="presOf" srcId="{0B448A15-D16A-4743-8F28-1BB86A23F256}" destId="{28CE9776-EE16-FB45-9F68-3D903F836D2E}" srcOrd="0" destOrd="0" presId="urn:microsoft.com/office/officeart/2005/8/layout/list1"/>
    <dgm:cxn modelId="{6F5F0ABE-E21F-E74C-BC7B-304311111DD9}" type="presOf" srcId="{F71DBB0C-D1F2-43B3-A374-E4C770A739A6}" destId="{C4CABDE2-5ADE-5D41-BC67-896B5DCDBFDC}" srcOrd="0" destOrd="0" presId="urn:microsoft.com/office/officeart/2005/8/layout/list1"/>
    <dgm:cxn modelId="{E0D03AFF-9AED-4DAB-A303-255A3A7D22F2}" srcId="{0B448A15-D16A-4743-8F28-1BB86A23F256}" destId="{D42485F3-7455-42CF-B903-A3202DACAFB1}" srcOrd="2" destOrd="0" parTransId="{7D3A2AA5-50E2-4B88-A3C5-0B13279E63AD}" sibTransId="{8C0C35F8-5BCE-4CA8-A74F-6A53CA31BDC5}"/>
    <dgm:cxn modelId="{46723773-EC22-BF48-AE47-E2787ED214D8}" type="presParOf" srcId="{28CE9776-EE16-FB45-9F68-3D903F836D2E}" destId="{884A6135-DFEB-C146-AC8B-5A4700296F29}" srcOrd="0" destOrd="0" presId="urn:microsoft.com/office/officeart/2005/8/layout/list1"/>
    <dgm:cxn modelId="{E9A38FCA-9669-7D4E-AE2C-25D4BF71936E}" type="presParOf" srcId="{884A6135-DFEB-C146-AC8B-5A4700296F29}" destId="{24EA46DB-575A-8444-9AC6-9D1D1C2416A7}" srcOrd="0" destOrd="0" presId="urn:microsoft.com/office/officeart/2005/8/layout/list1"/>
    <dgm:cxn modelId="{993E2F6B-6559-804E-BB90-4E229307C9E7}" type="presParOf" srcId="{884A6135-DFEB-C146-AC8B-5A4700296F29}" destId="{98CAFA88-C9A9-F74A-81C2-2833B9023F76}" srcOrd="1" destOrd="0" presId="urn:microsoft.com/office/officeart/2005/8/layout/list1"/>
    <dgm:cxn modelId="{04B6E1C2-2498-F849-B61F-01D5F0E607DC}" type="presParOf" srcId="{28CE9776-EE16-FB45-9F68-3D903F836D2E}" destId="{0AEBA9E6-5FD0-574F-8B7C-76FF48C1B5F6}" srcOrd="1" destOrd="0" presId="urn:microsoft.com/office/officeart/2005/8/layout/list1"/>
    <dgm:cxn modelId="{440E2E24-99F1-9746-ADE8-88BA04F3522B}" type="presParOf" srcId="{28CE9776-EE16-FB45-9F68-3D903F836D2E}" destId="{56EB6184-53B8-E342-A473-8CAE141E398C}" srcOrd="2" destOrd="0" presId="urn:microsoft.com/office/officeart/2005/8/layout/list1"/>
    <dgm:cxn modelId="{0CB0607A-DE4C-804A-91A1-750E011DFF53}" type="presParOf" srcId="{28CE9776-EE16-FB45-9F68-3D903F836D2E}" destId="{153B2F83-D637-C74A-9732-39817B1EBE7B}" srcOrd="3" destOrd="0" presId="urn:microsoft.com/office/officeart/2005/8/layout/list1"/>
    <dgm:cxn modelId="{4A3FB04F-A216-BE46-8AB3-6D33ABC610D1}" type="presParOf" srcId="{28CE9776-EE16-FB45-9F68-3D903F836D2E}" destId="{2CBE52CD-C0F6-154B-94DA-4888E2764597}" srcOrd="4" destOrd="0" presId="urn:microsoft.com/office/officeart/2005/8/layout/list1"/>
    <dgm:cxn modelId="{B5F40475-6100-2540-8C0D-DF21E1DBE3AD}" type="presParOf" srcId="{2CBE52CD-C0F6-154B-94DA-4888E2764597}" destId="{C4CABDE2-5ADE-5D41-BC67-896B5DCDBFDC}" srcOrd="0" destOrd="0" presId="urn:microsoft.com/office/officeart/2005/8/layout/list1"/>
    <dgm:cxn modelId="{BD280855-F7B1-974F-A85D-8418EA9516B1}" type="presParOf" srcId="{2CBE52CD-C0F6-154B-94DA-4888E2764597}" destId="{3E3428BD-40CA-C347-984E-09C31916E7F7}" srcOrd="1" destOrd="0" presId="urn:microsoft.com/office/officeart/2005/8/layout/list1"/>
    <dgm:cxn modelId="{61A637B4-7B3E-C640-A648-6354D8011601}" type="presParOf" srcId="{28CE9776-EE16-FB45-9F68-3D903F836D2E}" destId="{B3592EFC-2583-2D43-9CC9-9D30F7B1F3CA}" srcOrd="5" destOrd="0" presId="urn:microsoft.com/office/officeart/2005/8/layout/list1"/>
    <dgm:cxn modelId="{96BDB769-3142-AD41-8C6A-8898D2C53B96}" type="presParOf" srcId="{28CE9776-EE16-FB45-9F68-3D903F836D2E}" destId="{6A09B9B8-8F67-7345-B956-B9AB93F12880}" srcOrd="6" destOrd="0" presId="urn:microsoft.com/office/officeart/2005/8/layout/list1"/>
    <dgm:cxn modelId="{8D5FB828-C49D-5349-A690-7E7089B25D4B}" type="presParOf" srcId="{28CE9776-EE16-FB45-9F68-3D903F836D2E}" destId="{51EC1A6A-4AB2-5645-B9A5-D278DE7AC867}" srcOrd="7" destOrd="0" presId="urn:microsoft.com/office/officeart/2005/8/layout/list1"/>
    <dgm:cxn modelId="{B2D26632-F4C0-1B48-8630-3F13B2FF1683}" type="presParOf" srcId="{28CE9776-EE16-FB45-9F68-3D903F836D2E}" destId="{DFF49AF8-CAEA-B949-84EE-57C006E7CF59}" srcOrd="8" destOrd="0" presId="urn:microsoft.com/office/officeart/2005/8/layout/list1"/>
    <dgm:cxn modelId="{FE117309-A15E-FE4C-ACAD-6F0988CD9418}" type="presParOf" srcId="{DFF49AF8-CAEA-B949-84EE-57C006E7CF59}" destId="{39E8B38F-34D9-8A4C-821D-B0B8C69F68EE}" srcOrd="0" destOrd="0" presId="urn:microsoft.com/office/officeart/2005/8/layout/list1"/>
    <dgm:cxn modelId="{2B8649CA-1598-744C-BA4F-B0EE0AA5D30E}" type="presParOf" srcId="{DFF49AF8-CAEA-B949-84EE-57C006E7CF59}" destId="{89304071-2495-724A-86EA-C1C0F079016D}" srcOrd="1" destOrd="0" presId="urn:microsoft.com/office/officeart/2005/8/layout/list1"/>
    <dgm:cxn modelId="{A7D241E5-5544-3D4B-9F3E-24030B77877A}" type="presParOf" srcId="{28CE9776-EE16-FB45-9F68-3D903F836D2E}" destId="{9FDCDD46-D902-CD4C-89D9-F9733EA3BEDD}" srcOrd="9" destOrd="0" presId="urn:microsoft.com/office/officeart/2005/8/layout/list1"/>
    <dgm:cxn modelId="{C72E497C-A7E4-674E-A1A3-B9BC7CAC1F90}" type="presParOf" srcId="{28CE9776-EE16-FB45-9F68-3D903F836D2E}" destId="{B8C6A618-F994-5D43-BEBC-8A7E197ABAA3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2590E4A-36A0-444B-BD3B-A84BFBBA56EC}" type="doc">
      <dgm:prSet loTypeId="urn:microsoft.com/office/officeart/2005/8/layout/vList2" loCatId="list" qsTypeId="urn:microsoft.com/office/officeart/2005/8/quickstyle/simple4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B6381D4E-D7D1-4AAD-AF72-C241A6840A75}">
      <dgm:prSet/>
      <dgm:spPr/>
      <dgm:t>
        <a:bodyPr/>
        <a:lstStyle/>
        <a:p>
          <a:r>
            <a:rPr lang="en-US"/>
            <a:t>New variant that is heavily mutated from previous variants.</a:t>
          </a:r>
        </a:p>
      </dgm:t>
    </dgm:pt>
    <dgm:pt modelId="{2EACCB6E-419E-47A0-9286-5A64DF2EA781}" type="parTrans" cxnId="{8596CC68-528B-4B70-B982-FA2FA8CB0611}">
      <dgm:prSet/>
      <dgm:spPr/>
      <dgm:t>
        <a:bodyPr/>
        <a:lstStyle/>
        <a:p>
          <a:endParaRPr lang="en-US"/>
        </a:p>
      </dgm:t>
    </dgm:pt>
    <dgm:pt modelId="{2FCAD131-534D-42E7-8032-BC4AA8465F2D}" type="sibTrans" cxnId="{8596CC68-528B-4B70-B982-FA2FA8CB0611}">
      <dgm:prSet/>
      <dgm:spPr/>
      <dgm:t>
        <a:bodyPr/>
        <a:lstStyle/>
        <a:p>
          <a:endParaRPr lang="en-US"/>
        </a:p>
      </dgm:t>
    </dgm:pt>
    <dgm:pt modelId="{09BE6356-F79C-480A-AA0A-A2CE8A5B584F}">
      <dgm:prSet/>
      <dgm:spPr/>
      <dgm:t>
        <a:bodyPr/>
        <a:lstStyle/>
        <a:p>
          <a:r>
            <a:rPr lang="en-US"/>
            <a:t>30 mutations to the spike protein.</a:t>
          </a:r>
        </a:p>
      </dgm:t>
    </dgm:pt>
    <dgm:pt modelId="{82E076AC-4118-4DDF-9B63-DD4B17FF712F}" type="parTrans" cxnId="{37BB8474-6E80-4A68-8E73-92AC2101F1DF}">
      <dgm:prSet/>
      <dgm:spPr/>
      <dgm:t>
        <a:bodyPr/>
        <a:lstStyle/>
        <a:p>
          <a:endParaRPr lang="en-US"/>
        </a:p>
      </dgm:t>
    </dgm:pt>
    <dgm:pt modelId="{C3D23EFB-EC10-4553-B7BC-42F1C59B845E}" type="sibTrans" cxnId="{37BB8474-6E80-4A68-8E73-92AC2101F1DF}">
      <dgm:prSet/>
      <dgm:spPr/>
      <dgm:t>
        <a:bodyPr/>
        <a:lstStyle/>
        <a:p>
          <a:endParaRPr lang="en-US"/>
        </a:p>
      </dgm:t>
    </dgm:pt>
    <dgm:pt modelId="{9AE2E572-054F-45C2-8EA2-B58696D20358}">
      <dgm:prSet/>
      <dgm:spPr/>
      <dgm:t>
        <a:bodyPr/>
        <a:lstStyle/>
        <a:p>
          <a:r>
            <a:rPr lang="en-US" dirty="0"/>
            <a:t>that is the part of the virus which attaches to our cells for entry </a:t>
          </a:r>
        </a:p>
      </dgm:t>
    </dgm:pt>
    <dgm:pt modelId="{CFEAA55E-A869-4A3A-B316-BB631991112D}" type="parTrans" cxnId="{41A0887C-93F6-452D-BE99-5F323F9D331A}">
      <dgm:prSet/>
      <dgm:spPr/>
      <dgm:t>
        <a:bodyPr/>
        <a:lstStyle/>
        <a:p>
          <a:endParaRPr lang="en-US"/>
        </a:p>
      </dgm:t>
    </dgm:pt>
    <dgm:pt modelId="{A011BC2A-48D4-42D3-9B04-2D3C942ECD92}" type="sibTrans" cxnId="{41A0887C-93F6-452D-BE99-5F323F9D331A}">
      <dgm:prSet/>
      <dgm:spPr/>
      <dgm:t>
        <a:bodyPr/>
        <a:lstStyle/>
        <a:p>
          <a:endParaRPr lang="en-US"/>
        </a:p>
      </dgm:t>
    </dgm:pt>
    <dgm:pt modelId="{ACEA224F-5ABA-40A4-9902-DF0EBF50533E}">
      <dgm:prSet/>
      <dgm:spPr/>
      <dgm:t>
        <a:bodyPr/>
        <a:lstStyle/>
        <a:p>
          <a:r>
            <a:rPr lang="en-US" dirty="0"/>
            <a:t>and the part of the virus that are the target of vaccines and monoclonal antibody therapy.  </a:t>
          </a:r>
        </a:p>
      </dgm:t>
    </dgm:pt>
    <dgm:pt modelId="{AD0C059A-96A4-4FB0-B0BE-50C4A9249E3C}" type="parTrans" cxnId="{02ED1C32-4A38-4F50-BB0B-F633A0CE4F87}">
      <dgm:prSet/>
      <dgm:spPr/>
      <dgm:t>
        <a:bodyPr/>
        <a:lstStyle/>
        <a:p>
          <a:endParaRPr lang="en-US"/>
        </a:p>
      </dgm:t>
    </dgm:pt>
    <dgm:pt modelId="{98C6CFE0-0FA0-4435-8E34-F5B2447D2103}" type="sibTrans" cxnId="{02ED1C32-4A38-4F50-BB0B-F633A0CE4F87}">
      <dgm:prSet/>
      <dgm:spPr/>
      <dgm:t>
        <a:bodyPr/>
        <a:lstStyle/>
        <a:p>
          <a:endParaRPr lang="en-US"/>
        </a:p>
      </dgm:t>
    </dgm:pt>
    <dgm:pt modelId="{02E95D12-FA63-4E48-933C-85B4B1D450DB}" type="pres">
      <dgm:prSet presAssocID="{52590E4A-36A0-444B-BD3B-A84BFBBA56EC}" presName="linear" presStyleCnt="0">
        <dgm:presLayoutVars>
          <dgm:animLvl val="lvl"/>
          <dgm:resizeHandles val="exact"/>
        </dgm:presLayoutVars>
      </dgm:prSet>
      <dgm:spPr/>
    </dgm:pt>
    <dgm:pt modelId="{1C2EB44E-B1CA-FF4C-BA38-F495AB66A191}" type="pres">
      <dgm:prSet presAssocID="{B6381D4E-D7D1-4AAD-AF72-C241A6840A75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014765B2-826C-494D-A4DA-46B543D8DD55}" type="pres">
      <dgm:prSet presAssocID="{2FCAD131-534D-42E7-8032-BC4AA8465F2D}" presName="spacer" presStyleCnt="0"/>
      <dgm:spPr/>
    </dgm:pt>
    <dgm:pt modelId="{B4289E0D-9E48-3D4E-93C9-1B57FC0131E7}" type="pres">
      <dgm:prSet presAssocID="{09BE6356-F79C-480A-AA0A-A2CE8A5B584F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79A1B82C-9E0B-4E48-8916-4A344B647528}" type="pres">
      <dgm:prSet presAssocID="{09BE6356-F79C-480A-AA0A-A2CE8A5B584F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02ED1C32-4A38-4F50-BB0B-F633A0CE4F87}" srcId="{09BE6356-F79C-480A-AA0A-A2CE8A5B584F}" destId="{ACEA224F-5ABA-40A4-9902-DF0EBF50533E}" srcOrd="1" destOrd="0" parTransId="{AD0C059A-96A4-4FB0-B0BE-50C4A9249E3C}" sibTransId="{98C6CFE0-0FA0-4435-8E34-F5B2447D2103}"/>
    <dgm:cxn modelId="{850CFF58-1775-134E-AAD5-211E58A8E759}" type="presOf" srcId="{ACEA224F-5ABA-40A4-9902-DF0EBF50533E}" destId="{79A1B82C-9E0B-4E48-8916-4A344B647528}" srcOrd="0" destOrd="1" presId="urn:microsoft.com/office/officeart/2005/8/layout/vList2"/>
    <dgm:cxn modelId="{565C8268-F8ED-EC46-9E89-FB1702749E20}" type="presOf" srcId="{B6381D4E-D7D1-4AAD-AF72-C241A6840A75}" destId="{1C2EB44E-B1CA-FF4C-BA38-F495AB66A191}" srcOrd="0" destOrd="0" presId="urn:microsoft.com/office/officeart/2005/8/layout/vList2"/>
    <dgm:cxn modelId="{8596CC68-528B-4B70-B982-FA2FA8CB0611}" srcId="{52590E4A-36A0-444B-BD3B-A84BFBBA56EC}" destId="{B6381D4E-D7D1-4AAD-AF72-C241A6840A75}" srcOrd="0" destOrd="0" parTransId="{2EACCB6E-419E-47A0-9286-5A64DF2EA781}" sibTransId="{2FCAD131-534D-42E7-8032-BC4AA8465F2D}"/>
    <dgm:cxn modelId="{37BB8474-6E80-4A68-8E73-92AC2101F1DF}" srcId="{52590E4A-36A0-444B-BD3B-A84BFBBA56EC}" destId="{09BE6356-F79C-480A-AA0A-A2CE8A5B584F}" srcOrd="1" destOrd="0" parTransId="{82E076AC-4118-4DDF-9B63-DD4B17FF712F}" sibTransId="{C3D23EFB-EC10-4553-B7BC-42F1C59B845E}"/>
    <dgm:cxn modelId="{41A0887C-93F6-452D-BE99-5F323F9D331A}" srcId="{09BE6356-F79C-480A-AA0A-A2CE8A5B584F}" destId="{9AE2E572-054F-45C2-8EA2-B58696D20358}" srcOrd="0" destOrd="0" parTransId="{CFEAA55E-A869-4A3A-B316-BB631991112D}" sibTransId="{A011BC2A-48D4-42D3-9B04-2D3C942ECD92}"/>
    <dgm:cxn modelId="{49259F86-BFDC-D34D-8EAE-FF25E24186C8}" type="presOf" srcId="{09BE6356-F79C-480A-AA0A-A2CE8A5B584F}" destId="{B4289E0D-9E48-3D4E-93C9-1B57FC0131E7}" srcOrd="0" destOrd="0" presId="urn:microsoft.com/office/officeart/2005/8/layout/vList2"/>
    <dgm:cxn modelId="{F7B554C6-AC93-1C43-8596-886E55006358}" type="presOf" srcId="{52590E4A-36A0-444B-BD3B-A84BFBBA56EC}" destId="{02E95D12-FA63-4E48-933C-85B4B1D450DB}" srcOrd="0" destOrd="0" presId="urn:microsoft.com/office/officeart/2005/8/layout/vList2"/>
    <dgm:cxn modelId="{1842FFEF-FCB6-8C46-8382-3ECB4A1B1128}" type="presOf" srcId="{9AE2E572-054F-45C2-8EA2-B58696D20358}" destId="{79A1B82C-9E0B-4E48-8916-4A344B647528}" srcOrd="0" destOrd="0" presId="urn:microsoft.com/office/officeart/2005/8/layout/vList2"/>
    <dgm:cxn modelId="{30ADB407-7471-AC48-AFDE-EBD84047795A}" type="presParOf" srcId="{02E95D12-FA63-4E48-933C-85B4B1D450DB}" destId="{1C2EB44E-B1CA-FF4C-BA38-F495AB66A191}" srcOrd="0" destOrd="0" presId="urn:microsoft.com/office/officeart/2005/8/layout/vList2"/>
    <dgm:cxn modelId="{E2943520-D471-6349-94D6-79FC8597BA9E}" type="presParOf" srcId="{02E95D12-FA63-4E48-933C-85B4B1D450DB}" destId="{014765B2-826C-494D-A4DA-46B543D8DD55}" srcOrd="1" destOrd="0" presId="urn:microsoft.com/office/officeart/2005/8/layout/vList2"/>
    <dgm:cxn modelId="{FAC46A95-F156-194E-8259-4585ECC147C6}" type="presParOf" srcId="{02E95D12-FA63-4E48-933C-85B4B1D450DB}" destId="{B4289E0D-9E48-3D4E-93C9-1B57FC0131E7}" srcOrd="2" destOrd="0" presId="urn:microsoft.com/office/officeart/2005/8/layout/vList2"/>
    <dgm:cxn modelId="{29084AA1-CE2F-4E49-A5D6-92B26947EFFD}" type="presParOf" srcId="{02E95D12-FA63-4E48-933C-85B4B1D450DB}" destId="{79A1B82C-9E0B-4E48-8916-4A344B647528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5025D3D-89AC-4C81-8D15-D50106866C6D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BF079D31-44B0-4C8A-8BD5-170037820E79}">
      <dgm:prSet/>
      <dgm:spPr/>
      <dgm:t>
        <a:bodyPr/>
        <a:lstStyle/>
        <a:p>
          <a:r>
            <a:rPr lang="en-US"/>
            <a:t>WHAT WE SORTA KNOW!</a:t>
          </a:r>
        </a:p>
      </dgm:t>
    </dgm:pt>
    <dgm:pt modelId="{34631C01-8F21-4B02-9F71-AF424B85F77C}" type="parTrans" cxnId="{014EF084-0276-4082-B38D-C8E4C751F849}">
      <dgm:prSet/>
      <dgm:spPr/>
      <dgm:t>
        <a:bodyPr/>
        <a:lstStyle/>
        <a:p>
          <a:endParaRPr lang="en-US"/>
        </a:p>
      </dgm:t>
    </dgm:pt>
    <dgm:pt modelId="{3166E2D6-E804-4F34-94AB-6A0DC482912D}" type="sibTrans" cxnId="{014EF084-0276-4082-B38D-C8E4C751F849}">
      <dgm:prSet/>
      <dgm:spPr/>
      <dgm:t>
        <a:bodyPr/>
        <a:lstStyle/>
        <a:p>
          <a:endParaRPr lang="en-US"/>
        </a:p>
      </dgm:t>
    </dgm:pt>
    <dgm:pt modelId="{062AEDA6-F618-4B81-9024-E032CF7A3EEE}">
      <dgm:prSet/>
      <dgm:spPr/>
      <dgm:t>
        <a:bodyPr/>
        <a:lstStyle/>
        <a:p>
          <a:r>
            <a:rPr lang="en-US" dirty="0"/>
            <a:t>BAD NEWS: Variant is more contagious and is now the primary variant in the United States and world</a:t>
          </a:r>
        </a:p>
      </dgm:t>
    </dgm:pt>
    <dgm:pt modelId="{C285B03C-1758-4758-907E-EDAADC2B63E8}" type="parTrans" cxnId="{720BF295-BB71-4B2B-B48B-9553FDA4E976}">
      <dgm:prSet/>
      <dgm:spPr/>
      <dgm:t>
        <a:bodyPr/>
        <a:lstStyle/>
        <a:p>
          <a:endParaRPr lang="en-US"/>
        </a:p>
      </dgm:t>
    </dgm:pt>
    <dgm:pt modelId="{58CADCB3-DE10-41B0-BEF5-F8B3BA00BD3F}" type="sibTrans" cxnId="{720BF295-BB71-4B2B-B48B-9553FDA4E976}">
      <dgm:prSet/>
      <dgm:spPr/>
      <dgm:t>
        <a:bodyPr/>
        <a:lstStyle/>
        <a:p>
          <a:endParaRPr lang="en-US"/>
        </a:p>
      </dgm:t>
    </dgm:pt>
    <dgm:pt modelId="{BAAE6F90-5386-4530-9B49-6EDF09D7A605}">
      <dgm:prSet/>
      <dgm:spPr/>
      <dgm:t>
        <a:bodyPr/>
        <a:lstStyle/>
        <a:p>
          <a:r>
            <a:rPr lang="en-US" dirty="0"/>
            <a:t>GOOD NEWS: Omicron appears less virulent and causes milder infections</a:t>
          </a:r>
        </a:p>
      </dgm:t>
    </dgm:pt>
    <dgm:pt modelId="{BB7043D4-CD18-49F9-8052-A0259A3C3EE7}" type="parTrans" cxnId="{11A6D7C8-9D7C-457F-8B2B-9D4F71965684}">
      <dgm:prSet/>
      <dgm:spPr/>
      <dgm:t>
        <a:bodyPr/>
        <a:lstStyle/>
        <a:p>
          <a:endParaRPr lang="en-US"/>
        </a:p>
      </dgm:t>
    </dgm:pt>
    <dgm:pt modelId="{2A93AA98-21A8-49B9-88CD-DE4A11311D43}" type="sibTrans" cxnId="{11A6D7C8-9D7C-457F-8B2B-9D4F71965684}">
      <dgm:prSet/>
      <dgm:spPr/>
      <dgm:t>
        <a:bodyPr/>
        <a:lstStyle/>
        <a:p>
          <a:endParaRPr lang="en-US"/>
        </a:p>
      </dgm:t>
    </dgm:pt>
    <dgm:pt modelId="{770B72DC-0E9B-4C24-B412-9704940FC700}">
      <dgm:prSet/>
      <dgm:spPr/>
      <dgm:t>
        <a:bodyPr/>
        <a:lstStyle/>
        <a:p>
          <a:r>
            <a:rPr lang="en-US" dirty="0"/>
            <a:t>AND those infected are less likely to be admitted to the hospital.</a:t>
          </a:r>
        </a:p>
      </dgm:t>
    </dgm:pt>
    <dgm:pt modelId="{44791C96-9163-4378-84C3-2AD4F2887256}" type="parTrans" cxnId="{F6BD2BCE-C53D-421B-A9E4-280EE8896C4E}">
      <dgm:prSet/>
      <dgm:spPr/>
      <dgm:t>
        <a:bodyPr/>
        <a:lstStyle/>
        <a:p>
          <a:endParaRPr lang="en-US"/>
        </a:p>
      </dgm:t>
    </dgm:pt>
    <dgm:pt modelId="{21540620-96E6-4C8E-97E1-E904C681353C}" type="sibTrans" cxnId="{F6BD2BCE-C53D-421B-A9E4-280EE8896C4E}">
      <dgm:prSet/>
      <dgm:spPr/>
      <dgm:t>
        <a:bodyPr/>
        <a:lstStyle/>
        <a:p>
          <a:endParaRPr lang="en-US"/>
        </a:p>
      </dgm:t>
    </dgm:pt>
    <dgm:pt modelId="{FC76A6C6-83B7-5C42-8BAE-530219EC054A}" type="pres">
      <dgm:prSet presAssocID="{45025D3D-89AC-4C81-8D15-D50106866C6D}" presName="linear" presStyleCnt="0">
        <dgm:presLayoutVars>
          <dgm:animLvl val="lvl"/>
          <dgm:resizeHandles val="exact"/>
        </dgm:presLayoutVars>
      </dgm:prSet>
      <dgm:spPr/>
    </dgm:pt>
    <dgm:pt modelId="{9090C56B-07CE-C146-9139-E5E4EC731778}" type="pres">
      <dgm:prSet presAssocID="{BF079D31-44B0-4C8A-8BD5-170037820E79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B6A117A3-368D-F140-A156-B7A9C682F33D}" type="pres">
      <dgm:prSet presAssocID="{3166E2D6-E804-4F34-94AB-6A0DC482912D}" presName="spacer" presStyleCnt="0"/>
      <dgm:spPr/>
    </dgm:pt>
    <dgm:pt modelId="{2D9C0A5A-AF89-AA4C-A952-9402F16B2FE7}" type="pres">
      <dgm:prSet presAssocID="{062AEDA6-F618-4B81-9024-E032CF7A3EEE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6BBA4CA5-4B9D-384D-97B7-9DAF58E4592A}" type="pres">
      <dgm:prSet presAssocID="{58CADCB3-DE10-41B0-BEF5-F8B3BA00BD3F}" presName="spacer" presStyleCnt="0"/>
      <dgm:spPr/>
    </dgm:pt>
    <dgm:pt modelId="{8950F8D6-84E9-0C41-8E3F-73814693EF02}" type="pres">
      <dgm:prSet presAssocID="{BAAE6F90-5386-4530-9B49-6EDF09D7A605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26140BA6-249E-3B46-A440-B8C1C473FCF0}" type="pres">
      <dgm:prSet presAssocID="{2A93AA98-21A8-49B9-88CD-DE4A11311D43}" presName="spacer" presStyleCnt="0"/>
      <dgm:spPr/>
    </dgm:pt>
    <dgm:pt modelId="{AD1A6426-7984-C544-8F1E-B66F5A0ED91B}" type="pres">
      <dgm:prSet presAssocID="{770B72DC-0E9B-4C24-B412-9704940FC700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BB349531-7E1D-9843-B7D9-F68A84D63ACE}" type="presOf" srcId="{BF079D31-44B0-4C8A-8BD5-170037820E79}" destId="{9090C56B-07CE-C146-9139-E5E4EC731778}" srcOrd="0" destOrd="0" presId="urn:microsoft.com/office/officeart/2005/8/layout/vList2"/>
    <dgm:cxn modelId="{51533A41-5C6E-E44B-89C9-A0E3345BBE41}" type="presOf" srcId="{062AEDA6-F618-4B81-9024-E032CF7A3EEE}" destId="{2D9C0A5A-AF89-AA4C-A952-9402F16B2FE7}" srcOrd="0" destOrd="0" presId="urn:microsoft.com/office/officeart/2005/8/layout/vList2"/>
    <dgm:cxn modelId="{DE9F675B-349C-B444-945C-BC35D33AF875}" type="presOf" srcId="{BAAE6F90-5386-4530-9B49-6EDF09D7A605}" destId="{8950F8D6-84E9-0C41-8E3F-73814693EF02}" srcOrd="0" destOrd="0" presId="urn:microsoft.com/office/officeart/2005/8/layout/vList2"/>
    <dgm:cxn modelId="{19BFD46A-BB74-9747-AC6C-DEE370CACA13}" type="presOf" srcId="{45025D3D-89AC-4C81-8D15-D50106866C6D}" destId="{FC76A6C6-83B7-5C42-8BAE-530219EC054A}" srcOrd="0" destOrd="0" presId="urn:microsoft.com/office/officeart/2005/8/layout/vList2"/>
    <dgm:cxn modelId="{014EF084-0276-4082-B38D-C8E4C751F849}" srcId="{45025D3D-89AC-4C81-8D15-D50106866C6D}" destId="{BF079D31-44B0-4C8A-8BD5-170037820E79}" srcOrd="0" destOrd="0" parTransId="{34631C01-8F21-4B02-9F71-AF424B85F77C}" sibTransId="{3166E2D6-E804-4F34-94AB-6A0DC482912D}"/>
    <dgm:cxn modelId="{720BF295-BB71-4B2B-B48B-9553FDA4E976}" srcId="{45025D3D-89AC-4C81-8D15-D50106866C6D}" destId="{062AEDA6-F618-4B81-9024-E032CF7A3EEE}" srcOrd="1" destOrd="0" parTransId="{C285B03C-1758-4758-907E-EDAADC2B63E8}" sibTransId="{58CADCB3-DE10-41B0-BEF5-F8B3BA00BD3F}"/>
    <dgm:cxn modelId="{AFAECC9F-F443-7747-8496-469A78ED033E}" type="presOf" srcId="{770B72DC-0E9B-4C24-B412-9704940FC700}" destId="{AD1A6426-7984-C544-8F1E-B66F5A0ED91B}" srcOrd="0" destOrd="0" presId="urn:microsoft.com/office/officeart/2005/8/layout/vList2"/>
    <dgm:cxn modelId="{11A6D7C8-9D7C-457F-8B2B-9D4F71965684}" srcId="{45025D3D-89AC-4C81-8D15-D50106866C6D}" destId="{BAAE6F90-5386-4530-9B49-6EDF09D7A605}" srcOrd="2" destOrd="0" parTransId="{BB7043D4-CD18-49F9-8052-A0259A3C3EE7}" sibTransId="{2A93AA98-21A8-49B9-88CD-DE4A11311D43}"/>
    <dgm:cxn modelId="{F6BD2BCE-C53D-421B-A9E4-280EE8896C4E}" srcId="{45025D3D-89AC-4C81-8D15-D50106866C6D}" destId="{770B72DC-0E9B-4C24-B412-9704940FC700}" srcOrd="3" destOrd="0" parTransId="{44791C96-9163-4378-84C3-2AD4F2887256}" sibTransId="{21540620-96E6-4C8E-97E1-E904C681353C}"/>
    <dgm:cxn modelId="{FC8D6B92-1718-BD41-A71A-8633CDECEE9D}" type="presParOf" srcId="{FC76A6C6-83B7-5C42-8BAE-530219EC054A}" destId="{9090C56B-07CE-C146-9139-E5E4EC731778}" srcOrd="0" destOrd="0" presId="urn:microsoft.com/office/officeart/2005/8/layout/vList2"/>
    <dgm:cxn modelId="{CF510EC9-394B-4944-BBA9-1B00A25C2E19}" type="presParOf" srcId="{FC76A6C6-83B7-5C42-8BAE-530219EC054A}" destId="{B6A117A3-368D-F140-A156-B7A9C682F33D}" srcOrd="1" destOrd="0" presId="urn:microsoft.com/office/officeart/2005/8/layout/vList2"/>
    <dgm:cxn modelId="{11135C5E-003A-1D48-A119-A49AE0F303F1}" type="presParOf" srcId="{FC76A6C6-83B7-5C42-8BAE-530219EC054A}" destId="{2D9C0A5A-AF89-AA4C-A952-9402F16B2FE7}" srcOrd="2" destOrd="0" presId="urn:microsoft.com/office/officeart/2005/8/layout/vList2"/>
    <dgm:cxn modelId="{96EE732F-CE27-5D49-B588-2A6938600042}" type="presParOf" srcId="{FC76A6C6-83B7-5C42-8BAE-530219EC054A}" destId="{6BBA4CA5-4B9D-384D-97B7-9DAF58E4592A}" srcOrd="3" destOrd="0" presId="urn:microsoft.com/office/officeart/2005/8/layout/vList2"/>
    <dgm:cxn modelId="{4CBB4982-618B-4E41-9D16-69AA32638A55}" type="presParOf" srcId="{FC76A6C6-83B7-5C42-8BAE-530219EC054A}" destId="{8950F8D6-84E9-0C41-8E3F-73814693EF02}" srcOrd="4" destOrd="0" presId="urn:microsoft.com/office/officeart/2005/8/layout/vList2"/>
    <dgm:cxn modelId="{7164330C-9CF0-DF44-B29D-C1587F0B20B3}" type="presParOf" srcId="{FC76A6C6-83B7-5C42-8BAE-530219EC054A}" destId="{26140BA6-249E-3B46-A440-B8C1C473FCF0}" srcOrd="5" destOrd="0" presId="urn:microsoft.com/office/officeart/2005/8/layout/vList2"/>
    <dgm:cxn modelId="{7C4EA03D-3484-A54E-8AF4-E80E840F804C}" type="presParOf" srcId="{FC76A6C6-83B7-5C42-8BAE-530219EC054A}" destId="{AD1A6426-7984-C544-8F1E-B66F5A0ED91B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3D7E68E-C0AF-4EF6-BB31-DD51E09E0716}" type="doc">
      <dgm:prSet loTypeId="urn:microsoft.com/office/officeart/2005/8/layout/vList2" loCatId="list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4857B7E1-4403-4F7F-AB6C-F96A639739D8}">
      <dgm:prSet/>
      <dgm:spPr/>
      <dgm:t>
        <a:bodyPr/>
        <a:lstStyle/>
        <a:p>
          <a:r>
            <a:rPr lang="en-US"/>
            <a:t>WHAT WE SORTA KNOW!</a:t>
          </a:r>
        </a:p>
      </dgm:t>
    </dgm:pt>
    <dgm:pt modelId="{833E6821-7E7B-4341-A95A-019BE843673B}" type="parTrans" cxnId="{7AA1BEB8-B839-4F99-A59B-A08EB528552D}">
      <dgm:prSet/>
      <dgm:spPr/>
      <dgm:t>
        <a:bodyPr/>
        <a:lstStyle/>
        <a:p>
          <a:endParaRPr lang="en-US"/>
        </a:p>
      </dgm:t>
    </dgm:pt>
    <dgm:pt modelId="{4842870C-263E-4F7A-9EFF-78A9CB693526}" type="sibTrans" cxnId="{7AA1BEB8-B839-4F99-A59B-A08EB528552D}">
      <dgm:prSet/>
      <dgm:spPr/>
      <dgm:t>
        <a:bodyPr/>
        <a:lstStyle/>
        <a:p>
          <a:endParaRPr lang="en-US"/>
        </a:p>
      </dgm:t>
    </dgm:pt>
    <dgm:pt modelId="{24001301-53F4-4E58-95BE-AC4B95060A93}">
      <dgm:prSet/>
      <dgm:spPr/>
      <dgm:t>
        <a:bodyPr/>
        <a:lstStyle/>
        <a:p>
          <a:r>
            <a:rPr lang="en-US"/>
            <a:t>Preliminary studies have shown that:</a:t>
          </a:r>
        </a:p>
      </dgm:t>
    </dgm:pt>
    <dgm:pt modelId="{55A654D2-DEFA-43BF-AD1D-B67764AFCDDF}" type="parTrans" cxnId="{E92D7E8B-19A4-4A9B-B8D8-2EE294A1E6F1}">
      <dgm:prSet/>
      <dgm:spPr/>
      <dgm:t>
        <a:bodyPr/>
        <a:lstStyle/>
        <a:p>
          <a:endParaRPr lang="en-US"/>
        </a:p>
      </dgm:t>
    </dgm:pt>
    <dgm:pt modelId="{5BA1127D-1CD6-4495-9379-218A51B34C35}" type="sibTrans" cxnId="{E92D7E8B-19A4-4A9B-B8D8-2EE294A1E6F1}">
      <dgm:prSet/>
      <dgm:spPr/>
      <dgm:t>
        <a:bodyPr/>
        <a:lstStyle/>
        <a:p>
          <a:endParaRPr lang="en-US"/>
        </a:p>
      </dgm:t>
    </dgm:pt>
    <dgm:pt modelId="{430E1A79-DAA4-46FB-9364-926920804EEB}">
      <dgm:prSet/>
      <dgm:spPr/>
      <dgm:t>
        <a:bodyPr/>
        <a:lstStyle/>
        <a:p>
          <a:r>
            <a:rPr lang="en-US"/>
            <a:t>the unvaccinated are being hit the hardest by omicron.</a:t>
          </a:r>
        </a:p>
      </dgm:t>
    </dgm:pt>
    <dgm:pt modelId="{35762E5E-1460-44B6-A4AB-3EE91846595C}" type="parTrans" cxnId="{92ED80EA-8D3B-44FC-A38D-4CD7DC18DD70}">
      <dgm:prSet/>
      <dgm:spPr/>
      <dgm:t>
        <a:bodyPr/>
        <a:lstStyle/>
        <a:p>
          <a:endParaRPr lang="en-US"/>
        </a:p>
      </dgm:t>
    </dgm:pt>
    <dgm:pt modelId="{F8F874AD-F28D-4D99-B7CC-E323A62E3A77}" type="sibTrans" cxnId="{92ED80EA-8D3B-44FC-A38D-4CD7DC18DD70}">
      <dgm:prSet/>
      <dgm:spPr/>
      <dgm:t>
        <a:bodyPr/>
        <a:lstStyle/>
        <a:p>
          <a:endParaRPr lang="en-US"/>
        </a:p>
      </dgm:t>
    </dgm:pt>
    <dgm:pt modelId="{446A43BA-72FF-4112-A8B0-CADECE632E9E}">
      <dgm:prSet/>
      <dgm:spPr/>
      <dgm:t>
        <a:bodyPr/>
        <a:lstStyle/>
        <a:p>
          <a:r>
            <a:rPr lang="en-US"/>
            <a:t>those with two shots are seeing breakthrough infections. </a:t>
          </a:r>
        </a:p>
      </dgm:t>
    </dgm:pt>
    <dgm:pt modelId="{2DFA6BCD-6537-466B-8423-CE1C07568715}" type="parTrans" cxnId="{0559D21C-096A-45E9-8ED4-540B2BCB430D}">
      <dgm:prSet/>
      <dgm:spPr/>
      <dgm:t>
        <a:bodyPr/>
        <a:lstStyle/>
        <a:p>
          <a:endParaRPr lang="en-US"/>
        </a:p>
      </dgm:t>
    </dgm:pt>
    <dgm:pt modelId="{F57DB5BB-2D2A-4CFF-9B24-6C2DEE4C2C89}" type="sibTrans" cxnId="{0559D21C-096A-45E9-8ED4-540B2BCB430D}">
      <dgm:prSet/>
      <dgm:spPr/>
      <dgm:t>
        <a:bodyPr/>
        <a:lstStyle/>
        <a:p>
          <a:endParaRPr lang="en-US"/>
        </a:p>
      </dgm:t>
    </dgm:pt>
    <dgm:pt modelId="{3D04EB0C-93D8-4458-93F8-1C9FFFC5CFD2}">
      <dgm:prSet/>
      <dgm:spPr/>
      <dgm:t>
        <a:bodyPr/>
        <a:lstStyle/>
        <a:p>
          <a:r>
            <a:rPr lang="en-US" dirty="0"/>
            <a:t>Booster shots have been shown to offer the best protection against the omicron variant</a:t>
          </a:r>
        </a:p>
      </dgm:t>
    </dgm:pt>
    <dgm:pt modelId="{3A044571-601A-4F61-907C-377DECC7746A}" type="parTrans" cxnId="{2C8F4C4A-EE69-4D5F-ABE1-C178A3BE1F7A}">
      <dgm:prSet/>
      <dgm:spPr/>
      <dgm:t>
        <a:bodyPr/>
        <a:lstStyle/>
        <a:p>
          <a:endParaRPr lang="en-US"/>
        </a:p>
      </dgm:t>
    </dgm:pt>
    <dgm:pt modelId="{59FF43A5-9A67-41AD-8C63-59DA956AB63C}" type="sibTrans" cxnId="{2C8F4C4A-EE69-4D5F-ABE1-C178A3BE1F7A}">
      <dgm:prSet/>
      <dgm:spPr/>
      <dgm:t>
        <a:bodyPr/>
        <a:lstStyle/>
        <a:p>
          <a:endParaRPr lang="en-US"/>
        </a:p>
      </dgm:t>
    </dgm:pt>
    <dgm:pt modelId="{A9F749E5-414C-5540-92E6-57CD6841E953}" type="pres">
      <dgm:prSet presAssocID="{E3D7E68E-C0AF-4EF6-BB31-DD51E09E0716}" presName="linear" presStyleCnt="0">
        <dgm:presLayoutVars>
          <dgm:animLvl val="lvl"/>
          <dgm:resizeHandles val="exact"/>
        </dgm:presLayoutVars>
      </dgm:prSet>
      <dgm:spPr/>
    </dgm:pt>
    <dgm:pt modelId="{936AECB8-0A8E-804F-BA86-A186DAF0612D}" type="pres">
      <dgm:prSet presAssocID="{4857B7E1-4403-4F7F-AB6C-F96A639739D8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35A865C7-5882-174D-8032-EA962B5EA950}" type="pres">
      <dgm:prSet presAssocID="{4842870C-263E-4F7A-9EFF-78A9CB693526}" presName="spacer" presStyleCnt="0"/>
      <dgm:spPr/>
    </dgm:pt>
    <dgm:pt modelId="{2E17ACA9-FA1A-FF4D-B17A-F6E7A3D8720C}" type="pres">
      <dgm:prSet presAssocID="{24001301-53F4-4E58-95BE-AC4B95060A93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064DE3F7-4833-A244-A045-98F968D750FF}" type="pres">
      <dgm:prSet presAssocID="{24001301-53F4-4E58-95BE-AC4B95060A93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0559D21C-096A-45E9-8ED4-540B2BCB430D}" srcId="{24001301-53F4-4E58-95BE-AC4B95060A93}" destId="{446A43BA-72FF-4112-A8B0-CADECE632E9E}" srcOrd="1" destOrd="0" parTransId="{2DFA6BCD-6537-466B-8423-CE1C07568715}" sibTransId="{F57DB5BB-2D2A-4CFF-9B24-6C2DEE4C2C89}"/>
    <dgm:cxn modelId="{E8075330-16E6-6342-AA14-E33D78630E70}" type="presOf" srcId="{4857B7E1-4403-4F7F-AB6C-F96A639739D8}" destId="{936AECB8-0A8E-804F-BA86-A186DAF0612D}" srcOrd="0" destOrd="0" presId="urn:microsoft.com/office/officeart/2005/8/layout/vList2"/>
    <dgm:cxn modelId="{2C8F4C4A-EE69-4D5F-ABE1-C178A3BE1F7A}" srcId="{24001301-53F4-4E58-95BE-AC4B95060A93}" destId="{3D04EB0C-93D8-4458-93F8-1C9FFFC5CFD2}" srcOrd="2" destOrd="0" parTransId="{3A044571-601A-4F61-907C-377DECC7746A}" sibTransId="{59FF43A5-9A67-41AD-8C63-59DA956AB63C}"/>
    <dgm:cxn modelId="{256CFF79-E990-184F-A9F5-48F14FECB92B}" type="presOf" srcId="{446A43BA-72FF-4112-A8B0-CADECE632E9E}" destId="{064DE3F7-4833-A244-A045-98F968D750FF}" srcOrd="0" destOrd="1" presId="urn:microsoft.com/office/officeart/2005/8/layout/vList2"/>
    <dgm:cxn modelId="{ECE3568B-20C5-5C4D-B0B4-7EDB52BB4486}" type="presOf" srcId="{430E1A79-DAA4-46FB-9364-926920804EEB}" destId="{064DE3F7-4833-A244-A045-98F968D750FF}" srcOrd="0" destOrd="0" presId="urn:microsoft.com/office/officeart/2005/8/layout/vList2"/>
    <dgm:cxn modelId="{E92D7E8B-19A4-4A9B-B8D8-2EE294A1E6F1}" srcId="{E3D7E68E-C0AF-4EF6-BB31-DD51E09E0716}" destId="{24001301-53F4-4E58-95BE-AC4B95060A93}" srcOrd="1" destOrd="0" parTransId="{55A654D2-DEFA-43BF-AD1D-B67764AFCDDF}" sibTransId="{5BA1127D-1CD6-4495-9379-218A51B34C35}"/>
    <dgm:cxn modelId="{B02027AE-46B0-2E45-BB74-6E606A788422}" type="presOf" srcId="{3D04EB0C-93D8-4458-93F8-1C9FFFC5CFD2}" destId="{064DE3F7-4833-A244-A045-98F968D750FF}" srcOrd="0" destOrd="2" presId="urn:microsoft.com/office/officeart/2005/8/layout/vList2"/>
    <dgm:cxn modelId="{97B299B6-08C0-5C49-B3C1-CE3AB978E369}" type="presOf" srcId="{E3D7E68E-C0AF-4EF6-BB31-DD51E09E0716}" destId="{A9F749E5-414C-5540-92E6-57CD6841E953}" srcOrd="0" destOrd="0" presId="urn:microsoft.com/office/officeart/2005/8/layout/vList2"/>
    <dgm:cxn modelId="{7AA1BEB8-B839-4F99-A59B-A08EB528552D}" srcId="{E3D7E68E-C0AF-4EF6-BB31-DD51E09E0716}" destId="{4857B7E1-4403-4F7F-AB6C-F96A639739D8}" srcOrd="0" destOrd="0" parTransId="{833E6821-7E7B-4341-A95A-019BE843673B}" sibTransId="{4842870C-263E-4F7A-9EFF-78A9CB693526}"/>
    <dgm:cxn modelId="{92ED80EA-8D3B-44FC-A38D-4CD7DC18DD70}" srcId="{24001301-53F4-4E58-95BE-AC4B95060A93}" destId="{430E1A79-DAA4-46FB-9364-926920804EEB}" srcOrd="0" destOrd="0" parTransId="{35762E5E-1460-44B6-A4AB-3EE91846595C}" sibTransId="{F8F874AD-F28D-4D99-B7CC-E323A62E3A77}"/>
    <dgm:cxn modelId="{B8BB1AF1-CB29-D74E-8EF2-64FF127CCF00}" type="presOf" srcId="{24001301-53F4-4E58-95BE-AC4B95060A93}" destId="{2E17ACA9-FA1A-FF4D-B17A-F6E7A3D8720C}" srcOrd="0" destOrd="0" presId="urn:microsoft.com/office/officeart/2005/8/layout/vList2"/>
    <dgm:cxn modelId="{48DDAF7F-6F08-4843-B343-94E5C7A01A85}" type="presParOf" srcId="{A9F749E5-414C-5540-92E6-57CD6841E953}" destId="{936AECB8-0A8E-804F-BA86-A186DAF0612D}" srcOrd="0" destOrd="0" presId="urn:microsoft.com/office/officeart/2005/8/layout/vList2"/>
    <dgm:cxn modelId="{251795A0-B886-054D-8389-C1503D66BCCF}" type="presParOf" srcId="{A9F749E5-414C-5540-92E6-57CD6841E953}" destId="{35A865C7-5882-174D-8032-EA962B5EA950}" srcOrd="1" destOrd="0" presId="urn:microsoft.com/office/officeart/2005/8/layout/vList2"/>
    <dgm:cxn modelId="{B2F781CD-7407-2747-8216-5BA662BD2237}" type="presParOf" srcId="{A9F749E5-414C-5540-92E6-57CD6841E953}" destId="{2E17ACA9-FA1A-FF4D-B17A-F6E7A3D8720C}" srcOrd="2" destOrd="0" presId="urn:microsoft.com/office/officeart/2005/8/layout/vList2"/>
    <dgm:cxn modelId="{0C210C5E-E66E-7F43-A256-1FEB43B6A1F7}" type="presParOf" srcId="{A9F749E5-414C-5540-92E6-57CD6841E953}" destId="{064DE3F7-4833-A244-A045-98F968D750FF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F5D3958-F62E-497A-8551-8C154D60A995}" type="doc">
      <dgm:prSet loTypeId="urn:microsoft.com/office/officeart/2005/8/layout/vList2" loCatId="list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0D800E49-2719-4837-9CD3-A7EBCD3E9DEB}">
      <dgm:prSet/>
      <dgm:spPr/>
      <dgm:t>
        <a:bodyPr/>
        <a:lstStyle/>
        <a:p>
          <a:r>
            <a:rPr lang="en-US" b="1" u="sng" dirty="0"/>
            <a:t>PCR</a:t>
          </a:r>
          <a:r>
            <a:rPr lang="en-US" dirty="0"/>
            <a:t> testing still picking up the variant</a:t>
          </a:r>
        </a:p>
      </dgm:t>
    </dgm:pt>
    <dgm:pt modelId="{C8BB9352-0F55-402C-9DC6-6636C9C2238C}" type="parTrans" cxnId="{C715F7CD-CD91-40C6-A04F-D00A7A051D38}">
      <dgm:prSet/>
      <dgm:spPr/>
      <dgm:t>
        <a:bodyPr/>
        <a:lstStyle/>
        <a:p>
          <a:endParaRPr lang="en-US"/>
        </a:p>
      </dgm:t>
    </dgm:pt>
    <dgm:pt modelId="{1A1ACB84-A22A-4C59-AEE3-0E259D8C1AD8}" type="sibTrans" cxnId="{C715F7CD-CD91-40C6-A04F-D00A7A051D38}">
      <dgm:prSet/>
      <dgm:spPr/>
      <dgm:t>
        <a:bodyPr/>
        <a:lstStyle/>
        <a:p>
          <a:endParaRPr lang="en-US"/>
        </a:p>
      </dgm:t>
    </dgm:pt>
    <dgm:pt modelId="{73FDA24F-990E-4769-8016-F64EEC110083}">
      <dgm:prSet/>
      <dgm:spPr/>
      <dgm:t>
        <a:bodyPr/>
        <a:lstStyle/>
        <a:p>
          <a:r>
            <a:rPr lang="en-US" dirty="0"/>
            <a:t>Concerns that the </a:t>
          </a:r>
          <a:r>
            <a:rPr lang="en-US" b="1" u="sng" dirty="0"/>
            <a:t>HOME ANTIGEN TEST </a:t>
          </a:r>
          <a:r>
            <a:rPr lang="en-US" dirty="0"/>
            <a:t>are having false negatives ( person has the virus but not detecting it on the test)</a:t>
          </a:r>
        </a:p>
      </dgm:t>
    </dgm:pt>
    <dgm:pt modelId="{352CF64D-9EA5-4BF2-BDBE-1F879A37424B}" type="parTrans" cxnId="{6747194E-80CA-432D-8A72-5E98584FDDDB}">
      <dgm:prSet/>
      <dgm:spPr/>
      <dgm:t>
        <a:bodyPr/>
        <a:lstStyle/>
        <a:p>
          <a:endParaRPr lang="en-US"/>
        </a:p>
      </dgm:t>
    </dgm:pt>
    <dgm:pt modelId="{2B831B2F-5186-47F0-BE1E-F62DB25FAED8}" type="sibTrans" cxnId="{6747194E-80CA-432D-8A72-5E98584FDDDB}">
      <dgm:prSet/>
      <dgm:spPr/>
      <dgm:t>
        <a:bodyPr/>
        <a:lstStyle/>
        <a:p>
          <a:endParaRPr lang="en-US"/>
        </a:p>
      </dgm:t>
    </dgm:pt>
    <dgm:pt modelId="{5597B135-5194-5141-9AE0-A5A1F2E95C45}" type="pres">
      <dgm:prSet presAssocID="{9F5D3958-F62E-497A-8551-8C154D60A995}" presName="linear" presStyleCnt="0">
        <dgm:presLayoutVars>
          <dgm:animLvl val="lvl"/>
          <dgm:resizeHandles val="exact"/>
        </dgm:presLayoutVars>
      </dgm:prSet>
      <dgm:spPr/>
    </dgm:pt>
    <dgm:pt modelId="{C5014736-9B55-DF4E-B98B-6D22ED93B66D}" type="pres">
      <dgm:prSet presAssocID="{0D800E49-2719-4837-9CD3-A7EBCD3E9DEB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F264A151-A502-CB4C-9C4D-E01E0EAB766F}" type="pres">
      <dgm:prSet presAssocID="{1A1ACB84-A22A-4C59-AEE3-0E259D8C1AD8}" presName="spacer" presStyleCnt="0"/>
      <dgm:spPr/>
    </dgm:pt>
    <dgm:pt modelId="{975BD37C-A5D4-CE43-B064-73F4EB9F8BF7}" type="pres">
      <dgm:prSet presAssocID="{73FDA24F-990E-4769-8016-F64EEC110083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5AE8AC09-3A8A-4C43-B695-3DC37432411C}" type="presOf" srcId="{73FDA24F-990E-4769-8016-F64EEC110083}" destId="{975BD37C-A5D4-CE43-B064-73F4EB9F8BF7}" srcOrd="0" destOrd="0" presId="urn:microsoft.com/office/officeart/2005/8/layout/vList2"/>
    <dgm:cxn modelId="{6747194E-80CA-432D-8A72-5E98584FDDDB}" srcId="{9F5D3958-F62E-497A-8551-8C154D60A995}" destId="{73FDA24F-990E-4769-8016-F64EEC110083}" srcOrd="1" destOrd="0" parTransId="{352CF64D-9EA5-4BF2-BDBE-1F879A37424B}" sibTransId="{2B831B2F-5186-47F0-BE1E-F62DB25FAED8}"/>
    <dgm:cxn modelId="{2A00EA91-03A5-6248-90E0-6913321E3712}" type="presOf" srcId="{9F5D3958-F62E-497A-8551-8C154D60A995}" destId="{5597B135-5194-5141-9AE0-A5A1F2E95C45}" srcOrd="0" destOrd="0" presId="urn:microsoft.com/office/officeart/2005/8/layout/vList2"/>
    <dgm:cxn modelId="{1E1344A3-F66F-F648-9D64-AAE63AF9BF30}" type="presOf" srcId="{0D800E49-2719-4837-9CD3-A7EBCD3E9DEB}" destId="{C5014736-9B55-DF4E-B98B-6D22ED93B66D}" srcOrd="0" destOrd="0" presId="urn:microsoft.com/office/officeart/2005/8/layout/vList2"/>
    <dgm:cxn modelId="{C715F7CD-CD91-40C6-A04F-D00A7A051D38}" srcId="{9F5D3958-F62E-497A-8551-8C154D60A995}" destId="{0D800E49-2719-4837-9CD3-A7EBCD3E9DEB}" srcOrd="0" destOrd="0" parTransId="{C8BB9352-0F55-402C-9DC6-6636C9C2238C}" sibTransId="{1A1ACB84-A22A-4C59-AEE3-0E259D8C1AD8}"/>
    <dgm:cxn modelId="{01B39019-8E57-B24D-A363-D7823B6637B6}" type="presParOf" srcId="{5597B135-5194-5141-9AE0-A5A1F2E95C45}" destId="{C5014736-9B55-DF4E-B98B-6D22ED93B66D}" srcOrd="0" destOrd="0" presId="urn:microsoft.com/office/officeart/2005/8/layout/vList2"/>
    <dgm:cxn modelId="{703FE302-751D-1340-92C7-0534CEDE810C}" type="presParOf" srcId="{5597B135-5194-5141-9AE0-A5A1F2E95C45}" destId="{F264A151-A502-CB4C-9C4D-E01E0EAB766F}" srcOrd="1" destOrd="0" presId="urn:microsoft.com/office/officeart/2005/8/layout/vList2"/>
    <dgm:cxn modelId="{FE607F0E-3948-C145-8577-31B52228D460}" type="presParOf" srcId="{5597B135-5194-5141-9AE0-A5A1F2E95C45}" destId="{975BD37C-A5D4-CE43-B064-73F4EB9F8BF7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19BB04AC-F967-4928-9BC3-FB40A3D80B82}" type="doc">
      <dgm:prSet loTypeId="urn:microsoft.com/office/officeart/2008/layout/LinedList" loCatId="list" qsTypeId="urn:microsoft.com/office/officeart/2005/8/quickstyle/simple4" qsCatId="simple" csTypeId="urn:microsoft.com/office/officeart/2005/8/colors/accent4_2" csCatId="accent4"/>
      <dgm:spPr/>
      <dgm:t>
        <a:bodyPr/>
        <a:lstStyle/>
        <a:p>
          <a:endParaRPr lang="en-US"/>
        </a:p>
      </dgm:t>
    </dgm:pt>
    <dgm:pt modelId="{B1DAADF2-66AC-41CF-8DCB-B7B556E8CB31}">
      <dgm:prSet/>
      <dgm:spPr/>
      <dgm:t>
        <a:bodyPr/>
        <a:lstStyle/>
        <a:p>
          <a:r>
            <a:rPr lang="en-US"/>
            <a:t>Flu Season has arrived.</a:t>
          </a:r>
        </a:p>
      </dgm:t>
    </dgm:pt>
    <dgm:pt modelId="{C0758CA9-2061-4585-9CE8-A3B934F9168F}" type="parTrans" cxnId="{57799367-982F-4ABA-98A3-37AC249BF39D}">
      <dgm:prSet/>
      <dgm:spPr/>
      <dgm:t>
        <a:bodyPr/>
        <a:lstStyle/>
        <a:p>
          <a:endParaRPr lang="en-US"/>
        </a:p>
      </dgm:t>
    </dgm:pt>
    <dgm:pt modelId="{5F41547C-BC52-415E-B2F1-E17E415DEE23}" type="sibTrans" cxnId="{57799367-982F-4ABA-98A3-37AC249BF39D}">
      <dgm:prSet/>
      <dgm:spPr/>
      <dgm:t>
        <a:bodyPr/>
        <a:lstStyle/>
        <a:p>
          <a:endParaRPr lang="en-US"/>
        </a:p>
      </dgm:t>
    </dgm:pt>
    <dgm:pt modelId="{FDD07866-C15E-4B38-BBFB-E820306DB0D8}">
      <dgm:prSet/>
      <dgm:spPr/>
      <dgm:t>
        <a:bodyPr/>
        <a:lstStyle/>
        <a:p>
          <a:r>
            <a:rPr lang="en-US"/>
            <a:t>Increasing uptick after a year off.</a:t>
          </a:r>
        </a:p>
      </dgm:t>
    </dgm:pt>
    <dgm:pt modelId="{84D8055F-12D8-4D17-83DC-4220E16DC8D9}" type="parTrans" cxnId="{E7ABCB9C-0EE6-41EB-A03E-7D68A8CE1DEC}">
      <dgm:prSet/>
      <dgm:spPr/>
      <dgm:t>
        <a:bodyPr/>
        <a:lstStyle/>
        <a:p>
          <a:endParaRPr lang="en-US"/>
        </a:p>
      </dgm:t>
    </dgm:pt>
    <dgm:pt modelId="{BB4235F6-B017-469D-8A9B-A5C048AFBD41}" type="sibTrans" cxnId="{E7ABCB9C-0EE6-41EB-A03E-7D68A8CE1DEC}">
      <dgm:prSet/>
      <dgm:spPr/>
      <dgm:t>
        <a:bodyPr/>
        <a:lstStyle/>
        <a:p>
          <a:endParaRPr lang="en-US"/>
        </a:p>
      </dgm:t>
    </dgm:pt>
    <dgm:pt modelId="{68D88A1E-67D3-43EF-B84F-79E1CA9E2A3C}">
      <dgm:prSet/>
      <dgm:spPr/>
      <dgm:t>
        <a:bodyPr/>
        <a:lstStyle/>
        <a:p>
          <a:r>
            <a:rPr lang="en-US"/>
            <a:t>AND we have all the other winter viruses…..</a:t>
          </a:r>
        </a:p>
      </dgm:t>
    </dgm:pt>
    <dgm:pt modelId="{FE5D09CB-1A49-4D2A-89B7-8B41EB8586C3}" type="parTrans" cxnId="{EB15BBF3-8681-4713-BC82-2CC79613EDA3}">
      <dgm:prSet/>
      <dgm:spPr/>
      <dgm:t>
        <a:bodyPr/>
        <a:lstStyle/>
        <a:p>
          <a:endParaRPr lang="en-US"/>
        </a:p>
      </dgm:t>
    </dgm:pt>
    <dgm:pt modelId="{AAB885BB-1520-47C0-B945-7A18645544D2}" type="sibTrans" cxnId="{EB15BBF3-8681-4713-BC82-2CC79613EDA3}">
      <dgm:prSet/>
      <dgm:spPr/>
      <dgm:t>
        <a:bodyPr/>
        <a:lstStyle/>
        <a:p>
          <a:endParaRPr lang="en-US"/>
        </a:p>
      </dgm:t>
    </dgm:pt>
    <dgm:pt modelId="{406223FF-5EBB-451E-8418-D7342579E6A0}">
      <dgm:prSet/>
      <dgm:spPr/>
      <dgm:t>
        <a:bodyPr/>
        <a:lstStyle/>
        <a:p>
          <a:r>
            <a:rPr lang="en-US"/>
            <a:t>SO, EXPECT SICK CALLS</a:t>
          </a:r>
        </a:p>
      </dgm:t>
    </dgm:pt>
    <dgm:pt modelId="{7C2F64B1-43FB-43EB-9508-3A8F6C4E5C99}" type="parTrans" cxnId="{C5A78A39-D8D2-4C54-8372-921823CADC62}">
      <dgm:prSet/>
      <dgm:spPr/>
      <dgm:t>
        <a:bodyPr/>
        <a:lstStyle/>
        <a:p>
          <a:endParaRPr lang="en-US"/>
        </a:p>
      </dgm:t>
    </dgm:pt>
    <dgm:pt modelId="{5D8BE9DB-3DE0-4A2E-9C50-A3560F29C77D}" type="sibTrans" cxnId="{C5A78A39-D8D2-4C54-8372-921823CADC62}">
      <dgm:prSet/>
      <dgm:spPr/>
      <dgm:t>
        <a:bodyPr/>
        <a:lstStyle/>
        <a:p>
          <a:endParaRPr lang="en-US"/>
        </a:p>
      </dgm:t>
    </dgm:pt>
    <dgm:pt modelId="{E6E0A462-1658-A24A-8105-7C600A655A69}" type="pres">
      <dgm:prSet presAssocID="{19BB04AC-F967-4928-9BC3-FB40A3D80B82}" presName="vert0" presStyleCnt="0">
        <dgm:presLayoutVars>
          <dgm:dir/>
          <dgm:animOne val="branch"/>
          <dgm:animLvl val="lvl"/>
        </dgm:presLayoutVars>
      </dgm:prSet>
      <dgm:spPr/>
    </dgm:pt>
    <dgm:pt modelId="{6A028634-1E2B-304A-BA83-88BA311A69AE}" type="pres">
      <dgm:prSet presAssocID="{B1DAADF2-66AC-41CF-8DCB-B7B556E8CB31}" presName="thickLine" presStyleLbl="alignNode1" presStyleIdx="0" presStyleCnt="4"/>
      <dgm:spPr/>
    </dgm:pt>
    <dgm:pt modelId="{C68EBFC2-0530-CC4F-B7F4-28AC3FBF21C5}" type="pres">
      <dgm:prSet presAssocID="{B1DAADF2-66AC-41CF-8DCB-B7B556E8CB31}" presName="horz1" presStyleCnt="0"/>
      <dgm:spPr/>
    </dgm:pt>
    <dgm:pt modelId="{E9432CC3-31CC-E945-B77A-AC0613709ED1}" type="pres">
      <dgm:prSet presAssocID="{B1DAADF2-66AC-41CF-8DCB-B7B556E8CB31}" presName="tx1" presStyleLbl="revTx" presStyleIdx="0" presStyleCnt="4"/>
      <dgm:spPr/>
    </dgm:pt>
    <dgm:pt modelId="{691749D2-DDA1-BC46-ADE1-3F76D1E58C9B}" type="pres">
      <dgm:prSet presAssocID="{B1DAADF2-66AC-41CF-8DCB-B7B556E8CB31}" presName="vert1" presStyleCnt="0"/>
      <dgm:spPr/>
    </dgm:pt>
    <dgm:pt modelId="{FB34F6FC-8212-6544-ABBB-4D4A81DE03A0}" type="pres">
      <dgm:prSet presAssocID="{FDD07866-C15E-4B38-BBFB-E820306DB0D8}" presName="thickLine" presStyleLbl="alignNode1" presStyleIdx="1" presStyleCnt="4"/>
      <dgm:spPr/>
    </dgm:pt>
    <dgm:pt modelId="{D7E795F2-1976-014D-AFDF-AB62772C0F8D}" type="pres">
      <dgm:prSet presAssocID="{FDD07866-C15E-4B38-BBFB-E820306DB0D8}" presName="horz1" presStyleCnt="0"/>
      <dgm:spPr/>
    </dgm:pt>
    <dgm:pt modelId="{8602F7FF-C6B9-D64B-9263-5E6B45DEFCBF}" type="pres">
      <dgm:prSet presAssocID="{FDD07866-C15E-4B38-BBFB-E820306DB0D8}" presName="tx1" presStyleLbl="revTx" presStyleIdx="1" presStyleCnt="4"/>
      <dgm:spPr/>
    </dgm:pt>
    <dgm:pt modelId="{3FE3DED1-21C3-6741-B13E-4F314386A5A7}" type="pres">
      <dgm:prSet presAssocID="{FDD07866-C15E-4B38-BBFB-E820306DB0D8}" presName="vert1" presStyleCnt="0"/>
      <dgm:spPr/>
    </dgm:pt>
    <dgm:pt modelId="{80A90F1A-3060-BD45-9F56-9BEC405D3E61}" type="pres">
      <dgm:prSet presAssocID="{68D88A1E-67D3-43EF-B84F-79E1CA9E2A3C}" presName="thickLine" presStyleLbl="alignNode1" presStyleIdx="2" presStyleCnt="4"/>
      <dgm:spPr/>
    </dgm:pt>
    <dgm:pt modelId="{E1845710-C7BC-4D45-A6F9-AEBB76C2BC04}" type="pres">
      <dgm:prSet presAssocID="{68D88A1E-67D3-43EF-B84F-79E1CA9E2A3C}" presName="horz1" presStyleCnt="0"/>
      <dgm:spPr/>
    </dgm:pt>
    <dgm:pt modelId="{ED85EF3A-977F-6B46-BDC3-31AE1A326438}" type="pres">
      <dgm:prSet presAssocID="{68D88A1E-67D3-43EF-B84F-79E1CA9E2A3C}" presName="tx1" presStyleLbl="revTx" presStyleIdx="2" presStyleCnt="4"/>
      <dgm:spPr/>
    </dgm:pt>
    <dgm:pt modelId="{708326A2-521A-BF4C-9097-F943B1D9CA1E}" type="pres">
      <dgm:prSet presAssocID="{68D88A1E-67D3-43EF-B84F-79E1CA9E2A3C}" presName="vert1" presStyleCnt="0"/>
      <dgm:spPr/>
    </dgm:pt>
    <dgm:pt modelId="{E5D50BE1-7A60-434A-9731-F107A8B7ACA7}" type="pres">
      <dgm:prSet presAssocID="{406223FF-5EBB-451E-8418-D7342579E6A0}" presName="thickLine" presStyleLbl="alignNode1" presStyleIdx="3" presStyleCnt="4"/>
      <dgm:spPr/>
    </dgm:pt>
    <dgm:pt modelId="{61DF6F11-1E37-0949-996D-0842F44A7E20}" type="pres">
      <dgm:prSet presAssocID="{406223FF-5EBB-451E-8418-D7342579E6A0}" presName="horz1" presStyleCnt="0"/>
      <dgm:spPr/>
    </dgm:pt>
    <dgm:pt modelId="{581C7FC2-9A3A-2044-A0DD-A929BD22807C}" type="pres">
      <dgm:prSet presAssocID="{406223FF-5EBB-451E-8418-D7342579E6A0}" presName="tx1" presStyleLbl="revTx" presStyleIdx="3" presStyleCnt="4"/>
      <dgm:spPr/>
    </dgm:pt>
    <dgm:pt modelId="{E6BA9779-EE20-EB4E-952D-6DFCF2F70C4A}" type="pres">
      <dgm:prSet presAssocID="{406223FF-5EBB-451E-8418-D7342579E6A0}" presName="vert1" presStyleCnt="0"/>
      <dgm:spPr/>
    </dgm:pt>
  </dgm:ptLst>
  <dgm:cxnLst>
    <dgm:cxn modelId="{DA067704-33A8-3744-8158-B6146835D90F}" type="presOf" srcId="{68D88A1E-67D3-43EF-B84F-79E1CA9E2A3C}" destId="{ED85EF3A-977F-6B46-BDC3-31AE1A326438}" srcOrd="0" destOrd="0" presId="urn:microsoft.com/office/officeart/2008/layout/LinedList"/>
    <dgm:cxn modelId="{74D83607-8726-294A-93D8-9824042623CB}" type="presOf" srcId="{406223FF-5EBB-451E-8418-D7342579E6A0}" destId="{581C7FC2-9A3A-2044-A0DD-A929BD22807C}" srcOrd="0" destOrd="0" presId="urn:microsoft.com/office/officeart/2008/layout/LinedList"/>
    <dgm:cxn modelId="{C5A78A39-D8D2-4C54-8372-921823CADC62}" srcId="{19BB04AC-F967-4928-9BC3-FB40A3D80B82}" destId="{406223FF-5EBB-451E-8418-D7342579E6A0}" srcOrd="3" destOrd="0" parTransId="{7C2F64B1-43FB-43EB-9508-3A8F6C4E5C99}" sibTransId="{5D8BE9DB-3DE0-4A2E-9C50-A3560F29C77D}"/>
    <dgm:cxn modelId="{B5EB8658-D5D6-EA43-99B2-EDD374AC9B64}" type="presOf" srcId="{FDD07866-C15E-4B38-BBFB-E820306DB0D8}" destId="{8602F7FF-C6B9-D64B-9263-5E6B45DEFCBF}" srcOrd="0" destOrd="0" presId="urn:microsoft.com/office/officeart/2008/layout/LinedList"/>
    <dgm:cxn modelId="{57799367-982F-4ABA-98A3-37AC249BF39D}" srcId="{19BB04AC-F967-4928-9BC3-FB40A3D80B82}" destId="{B1DAADF2-66AC-41CF-8DCB-B7B556E8CB31}" srcOrd="0" destOrd="0" parTransId="{C0758CA9-2061-4585-9CE8-A3B934F9168F}" sibTransId="{5F41547C-BC52-415E-B2F1-E17E415DEE23}"/>
    <dgm:cxn modelId="{E7ABCB9C-0EE6-41EB-A03E-7D68A8CE1DEC}" srcId="{19BB04AC-F967-4928-9BC3-FB40A3D80B82}" destId="{FDD07866-C15E-4B38-BBFB-E820306DB0D8}" srcOrd="1" destOrd="0" parTransId="{84D8055F-12D8-4D17-83DC-4220E16DC8D9}" sibTransId="{BB4235F6-B017-469D-8A9B-A5C048AFBD41}"/>
    <dgm:cxn modelId="{2090F9CA-A68A-1142-AC60-FCEED8973626}" type="presOf" srcId="{B1DAADF2-66AC-41CF-8DCB-B7B556E8CB31}" destId="{E9432CC3-31CC-E945-B77A-AC0613709ED1}" srcOrd="0" destOrd="0" presId="urn:microsoft.com/office/officeart/2008/layout/LinedList"/>
    <dgm:cxn modelId="{EB15BBF3-8681-4713-BC82-2CC79613EDA3}" srcId="{19BB04AC-F967-4928-9BC3-FB40A3D80B82}" destId="{68D88A1E-67D3-43EF-B84F-79E1CA9E2A3C}" srcOrd="2" destOrd="0" parTransId="{FE5D09CB-1A49-4D2A-89B7-8B41EB8586C3}" sibTransId="{AAB885BB-1520-47C0-B945-7A18645544D2}"/>
    <dgm:cxn modelId="{FE0253FA-8FCC-A44B-AD1F-B4385E9D9D3D}" type="presOf" srcId="{19BB04AC-F967-4928-9BC3-FB40A3D80B82}" destId="{E6E0A462-1658-A24A-8105-7C600A655A69}" srcOrd="0" destOrd="0" presId="urn:microsoft.com/office/officeart/2008/layout/LinedList"/>
    <dgm:cxn modelId="{C3A2EC55-112E-0444-B417-DDC6051AC2BE}" type="presParOf" srcId="{E6E0A462-1658-A24A-8105-7C600A655A69}" destId="{6A028634-1E2B-304A-BA83-88BA311A69AE}" srcOrd="0" destOrd="0" presId="urn:microsoft.com/office/officeart/2008/layout/LinedList"/>
    <dgm:cxn modelId="{0DA6CFCC-CCDC-964D-B4D0-D061B0B95D3A}" type="presParOf" srcId="{E6E0A462-1658-A24A-8105-7C600A655A69}" destId="{C68EBFC2-0530-CC4F-B7F4-28AC3FBF21C5}" srcOrd="1" destOrd="0" presId="urn:microsoft.com/office/officeart/2008/layout/LinedList"/>
    <dgm:cxn modelId="{ED4CC63B-D923-BC4B-B941-BF73A3BF943F}" type="presParOf" srcId="{C68EBFC2-0530-CC4F-B7F4-28AC3FBF21C5}" destId="{E9432CC3-31CC-E945-B77A-AC0613709ED1}" srcOrd="0" destOrd="0" presId="urn:microsoft.com/office/officeart/2008/layout/LinedList"/>
    <dgm:cxn modelId="{1DA7F0F9-A918-B341-BFA6-5BBA6DB0B2F3}" type="presParOf" srcId="{C68EBFC2-0530-CC4F-B7F4-28AC3FBF21C5}" destId="{691749D2-DDA1-BC46-ADE1-3F76D1E58C9B}" srcOrd="1" destOrd="0" presId="urn:microsoft.com/office/officeart/2008/layout/LinedList"/>
    <dgm:cxn modelId="{2CD5E933-9CAF-3541-85B2-54C8F456C63F}" type="presParOf" srcId="{E6E0A462-1658-A24A-8105-7C600A655A69}" destId="{FB34F6FC-8212-6544-ABBB-4D4A81DE03A0}" srcOrd="2" destOrd="0" presId="urn:microsoft.com/office/officeart/2008/layout/LinedList"/>
    <dgm:cxn modelId="{6DCBABD1-FC76-C545-B1A5-BD7C238387F0}" type="presParOf" srcId="{E6E0A462-1658-A24A-8105-7C600A655A69}" destId="{D7E795F2-1976-014D-AFDF-AB62772C0F8D}" srcOrd="3" destOrd="0" presId="urn:microsoft.com/office/officeart/2008/layout/LinedList"/>
    <dgm:cxn modelId="{A4C0EB52-5796-3648-A42A-34DD0A3CC639}" type="presParOf" srcId="{D7E795F2-1976-014D-AFDF-AB62772C0F8D}" destId="{8602F7FF-C6B9-D64B-9263-5E6B45DEFCBF}" srcOrd="0" destOrd="0" presId="urn:microsoft.com/office/officeart/2008/layout/LinedList"/>
    <dgm:cxn modelId="{39A4067C-EF05-3C46-AEB5-46BEF1C97540}" type="presParOf" srcId="{D7E795F2-1976-014D-AFDF-AB62772C0F8D}" destId="{3FE3DED1-21C3-6741-B13E-4F314386A5A7}" srcOrd="1" destOrd="0" presId="urn:microsoft.com/office/officeart/2008/layout/LinedList"/>
    <dgm:cxn modelId="{CCBABD03-B828-0141-B1D1-2D0E55E7065C}" type="presParOf" srcId="{E6E0A462-1658-A24A-8105-7C600A655A69}" destId="{80A90F1A-3060-BD45-9F56-9BEC405D3E61}" srcOrd="4" destOrd="0" presId="urn:microsoft.com/office/officeart/2008/layout/LinedList"/>
    <dgm:cxn modelId="{57671A0E-49C6-2E42-8EFA-2C34DB18E062}" type="presParOf" srcId="{E6E0A462-1658-A24A-8105-7C600A655A69}" destId="{E1845710-C7BC-4D45-A6F9-AEBB76C2BC04}" srcOrd="5" destOrd="0" presId="urn:microsoft.com/office/officeart/2008/layout/LinedList"/>
    <dgm:cxn modelId="{A8768363-07E3-1E4F-A614-6CB933C88D7C}" type="presParOf" srcId="{E1845710-C7BC-4D45-A6F9-AEBB76C2BC04}" destId="{ED85EF3A-977F-6B46-BDC3-31AE1A326438}" srcOrd="0" destOrd="0" presId="urn:microsoft.com/office/officeart/2008/layout/LinedList"/>
    <dgm:cxn modelId="{8FC31664-E79E-0546-B637-F1C00D7324FF}" type="presParOf" srcId="{E1845710-C7BC-4D45-A6F9-AEBB76C2BC04}" destId="{708326A2-521A-BF4C-9097-F943B1D9CA1E}" srcOrd="1" destOrd="0" presId="urn:microsoft.com/office/officeart/2008/layout/LinedList"/>
    <dgm:cxn modelId="{AF0F3F86-8F0A-0742-9DF1-F76456D20B7C}" type="presParOf" srcId="{E6E0A462-1658-A24A-8105-7C600A655A69}" destId="{E5D50BE1-7A60-434A-9731-F107A8B7ACA7}" srcOrd="6" destOrd="0" presId="urn:microsoft.com/office/officeart/2008/layout/LinedList"/>
    <dgm:cxn modelId="{071DEDCE-DACB-7F47-BFB7-F99483C8BD75}" type="presParOf" srcId="{E6E0A462-1658-A24A-8105-7C600A655A69}" destId="{61DF6F11-1E37-0949-996D-0842F44A7E20}" srcOrd="7" destOrd="0" presId="urn:microsoft.com/office/officeart/2008/layout/LinedList"/>
    <dgm:cxn modelId="{32D3B613-C2DA-4D4B-917F-715C0446A6C3}" type="presParOf" srcId="{61DF6F11-1E37-0949-996D-0842F44A7E20}" destId="{581C7FC2-9A3A-2044-A0DD-A929BD22807C}" srcOrd="0" destOrd="0" presId="urn:microsoft.com/office/officeart/2008/layout/LinedList"/>
    <dgm:cxn modelId="{43B1D9F6-E27B-A547-BAF8-4E1F6EBCC730}" type="presParOf" srcId="{61DF6F11-1E37-0949-996D-0842F44A7E20}" destId="{E6BA9779-EE20-EB4E-952D-6DFCF2F70C4A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6EB6184-53B8-E342-A473-8CAE141E398C}">
      <dsp:nvSpPr>
        <dsp:cNvPr id="0" name=""/>
        <dsp:cNvSpPr/>
      </dsp:nvSpPr>
      <dsp:spPr>
        <a:xfrm>
          <a:off x="0" y="1401619"/>
          <a:ext cx="5607050" cy="529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8CAFA88-C9A9-F74A-81C2-2833B9023F76}">
      <dsp:nvSpPr>
        <dsp:cNvPr id="0" name=""/>
        <dsp:cNvSpPr/>
      </dsp:nvSpPr>
      <dsp:spPr>
        <a:xfrm>
          <a:off x="280352" y="1091659"/>
          <a:ext cx="3924935" cy="61992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8353" tIns="0" rIns="148353" bIns="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Over 1 million cases in Massachusetts</a:t>
          </a:r>
        </a:p>
      </dsp:txBody>
      <dsp:txXfrm>
        <a:off x="310614" y="1121921"/>
        <a:ext cx="3864411" cy="559396"/>
      </dsp:txXfrm>
    </dsp:sp>
    <dsp:sp modelId="{6A09B9B8-8F67-7345-B956-B9AB93F12880}">
      <dsp:nvSpPr>
        <dsp:cNvPr id="0" name=""/>
        <dsp:cNvSpPr/>
      </dsp:nvSpPr>
      <dsp:spPr>
        <a:xfrm>
          <a:off x="0" y="2354179"/>
          <a:ext cx="5607050" cy="529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E3428BD-40CA-C347-984E-09C31916E7F7}">
      <dsp:nvSpPr>
        <dsp:cNvPr id="0" name=""/>
        <dsp:cNvSpPr/>
      </dsp:nvSpPr>
      <dsp:spPr>
        <a:xfrm>
          <a:off x="280352" y="2044219"/>
          <a:ext cx="3924935" cy="619920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8353" tIns="0" rIns="148353" bIns="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Over 800,000 deaths in United States</a:t>
          </a:r>
        </a:p>
      </dsp:txBody>
      <dsp:txXfrm>
        <a:off x="310614" y="2074481"/>
        <a:ext cx="3864411" cy="559396"/>
      </dsp:txXfrm>
    </dsp:sp>
    <dsp:sp modelId="{B8C6A618-F994-5D43-BEBC-8A7E197ABAA3}">
      <dsp:nvSpPr>
        <dsp:cNvPr id="0" name=""/>
        <dsp:cNvSpPr/>
      </dsp:nvSpPr>
      <dsp:spPr>
        <a:xfrm>
          <a:off x="0" y="3306740"/>
          <a:ext cx="5607050" cy="529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9304071-2495-724A-86EA-C1C0F079016D}">
      <dsp:nvSpPr>
        <dsp:cNvPr id="0" name=""/>
        <dsp:cNvSpPr/>
      </dsp:nvSpPr>
      <dsp:spPr>
        <a:xfrm>
          <a:off x="280352" y="2996779"/>
          <a:ext cx="3924935" cy="619920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8353" tIns="0" rIns="148353" bIns="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About 675,000 deaths in United States from 1918 pandemic</a:t>
          </a:r>
        </a:p>
      </dsp:txBody>
      <dsp:txXfrm>
        <a:off x="310614" y="3027041"/>
        <a:ext cx="3864411" cy="55939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C2EB44E-B1CA-FF4C-BA38-F495AB66A191}">
      <dsp:nvSpPr>
        <dsp:cNvPr id="0" name=""/>
        <dsp:cNvSpPr/>
      </dsp:nvSpPr>
      <dsp:spPr>
        <a:xfrm>
          <a:off x="0" y="339912"/>
          <a:ext cx="5607050" cy="1196909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/>
            <a:t>New variant that is heavily mutated from previous variants.</a:t>
          </a:r>
        </a:p>
      </dsp:txBody>
      <dsp:txXfrm>
        <a:off x="58428" y="398340"/>
        <a:ext cx="5490194" cy="1080053"/>
      </dsp:txXfrm>
    </dsp:sp>
    <dsp:sp modelId="{B4289E0D-9E48-3D4E-93C9-1B57FC0131E7}">
      <dsp:nvSpPr>
        <dsp:cNvPr id="0" name=""/>
        <dsp:cNvSpPr/>
      </dsp:nvSpPr>
      <dsp:spPr>
        <a:xfrm>
          <a:off x="0" y="1626102"/>
          <a:ext cx="5607050" cy="1196909"/>
        </a:xfrm>
        <a:prstGeom prst="roundRect">
          <a:avLst/>
        </a:prstGeom>
        <a:gradFill rotWithShape="0">
          <a:gsLst>
            <a:gs pos="0">
              <a:schemeClr val="accent2">
                <a:hueOff val="-10351888"/>
                <a:satOff val="45859"/>
                <a:lumOff val="-16864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2">
                <a:hueOff val="-10351888"/>
                <a:satOff val="45859"/>
                <a:lumOff val="-16864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2">
                <a:hueOff val="-10351888"/>
                <a:satOff val="45859"/>
                <a:lumOff val="-16864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/>
            <a:t>30 mutations to the spike protein.</a:t>
          </a:r>
        </a:p>
      </dsp:txBody>
      <dsp:txXfrm>
        <a:off x="58428" y="1684530"/>
        <a:ext cx="5490194" cy="1080053"/>
      </dsp:txXfrm>
    </dsp:sp>
    <dsp:sp modelId="{79A1B82C-9E0B-4E48-8916-4A344B647528}">
      <dsp:nvSpPr>
        <dsp:cNvPr id="0" name=""/>
        <dsp:cNvSpPr/>
      </dsp:nvSpPr>
      <dsp:spPr>
        <a:xfrm>
          <a:off x="0" y="2823012"/>
          <a:ext cx="5607050" cy="17646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8024" tIns="39370" rIns="220472" bIns="39370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400" kern="1200" dirty="0"/>
            <a:t>that is the part of the virus which attaches to our cells for entry 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400" kern="1200" dirty="0"/>
            <a:t>and the part of the virus that are the target of vaccines and monoclonal antibody therapy.  </a:t>
          </a:r>
        </a:p>
      </dsp:txBody>
      <dsp:txXfrm>
        <a:off x="0" y="2823012"/>
        <a:ext cx="5607050" cy="176467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090C56B-07CE-C146-9139-E5E4EC731778}">
      <dsp:nvSpPr>
        <dsp:cNvPr id="0" name=""/>
        <dsp:cNvSpPr/>
      </dsp:nvSpPr>
      <dsp:spPr>
        <a:xfrm>
          <a:off x="0" y="7544"/>
          <a:ext cx="6151562" cy="126360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WHAT WE SORTA KNOW!</a:t>
          </a:r>
        </a:p>
      </dsp:txBody>
      <dsp:txXfrm>
        <a:off x="61684" y="69228"/>
        <a:ext cx="6028194" cy="1140232"/>
      </dsp:txXfrm>
    </dsp:sp>
    <dsp:sp modelId="{2D9C0A5A-AF89-AA4C-A952-9402F16B2FE7}">
      <dsp:nvSpPr>
        <dsp:cNvPr id="0" name=""/>
        <dsp:cNvSpPr/>
      </dsp:nvSpPr>
      <dsp:spPr>
        <a:xfrm>
          <a:off x="0" y="1340264"/>
          <a:ext cx="6151562" cy="1263600"/>
        </a:xfrm>
        <a:prstGeom prst="roundRect">
          <a:avLst/>
        </a:prstGeom>
        <a:solidFill>
          <a:schemeClr val="accent2">
            <a:hueOff val="-3450629"/>
            <a:satOff val="15286"/>
            <a:lumOff val="-562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BAD NEWS: Variant is more contagious and is now the primary variant in the United States and world</a:t>
          </a:r>
        </a:p>
      </dsp:txBody>
      <dsp:txXfrm>
        <a:off x="61684" y="1401948"/>
        <a:ext cx="6028194" cy="1140232"/>
      </dsp:txXfrm>
    </dsp:sp>
    <dsp:sp modelId="{8950F8D6-84E9-0C41-8E3F-73814693EF02}">
      <dsp:nvSpPr>
        <dsp:cNvPr id="0" name=""/>
        <dsp:cNvSpPr/>
      </dsp:nvSpPr>
      <dsp:spPr>
        <a:xfrm>
          <a:off x="0" y="2672985"/>
          <a:ext cx="6151562" cy="1263600"/>
        </a:xfrm>
        <a:prstGeom prst="roundRect">
          <a:avLst/>
        </a:prstGeom>
        <a:solidFill>
          <a:schemeClr val="accent2">
            <a:hueOff val="-6901259"/>
            <a:satOff val="30573"/>
            <a:lumOff val="-1124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GOOD NEWS: Omicron appears less virulent and causes milder infections</a:t>
          </a:r>
        </a:p>
      </dsp:txBody>
      <dsp:txXfrm>
        <a:off x="61684" y="2734669"/>
        <a:ext cx="6028194" cy="1140232"/>
      </dsp:txXfrm>
    </dsp:sp>
    <dsp:sp modelId="{AD1A6426-7984-C544-8F1E-B66F5A0ED91B}">
      <dsp:nvSpPr>
        <dsp:cNvPr id="0" name=""/>
        <dsp:cNvSpPr/>
      </dsp:nvSpPr>
      <dsp:spPr>
        <a:xfrm>
          <a:off x="0" y="4005705"/>
          <a:ext cx="6151562" cy="1263600"/>
        </a:xfrm>
        <a:prstGeom prst="roundRect">
          <a:avLst/>
        </a:prstGeom>
        <a:solidFill>
          <a:schemeClr val="accent2">
            <a:hueOff val="-10351888"/>
            <a:satOff val="45859"/>
            <a:lumOff val="-1686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AND those infected are less likely to be admitted to the hospital.</a:t>
          </a:r>
        </a:p>
      </dsp:txBody>
      <dsp:txXfrm>
        <a:off x="61684" y="4067389"/>
        <a:ext cx="6028194" cy="114023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36AECB8-0A8E-804F-BA86-A186DAF0612D}">
      <dsp:nvSpPr>
        <dsp:cNvPr id="0" name=""/>
        <dsp:cNvSpPr/>
      </dsp:nvSpPr>
      <dsp:spPr>
        <a:xfrm>
          <a:off x="0" y="99949"/>
          <a:ext cx="5607050" cy="114075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/>
            <a:t>WHAT WE SORTA KNOW!</a:t>
          </a:r>
        </a:p>
      </dsp:txBody>
      <dsp:txXfrm>
        <a:off x="55687" y="155636"/>
        <a:ext cx="5495676" cy="1029376"/>
      </dsp:txXfrm>
    </dsp:sp>
    <dsp:sp modelId="{2E17ACA9-FA1A-FF4D-B17A-F6E7A3D8720C}">
      <dsp:nvSpPr>
        <dsp:cNvPr id="0" name=""/>
        <dsp:cNvSpPr/>
      </dsp:nvSpPr>
      <dsp:spPr>
        <a:xfrm>
          <a:off x="0" y="1327099"/>
          <a:ext cx="5607050" cy="1140750"/>
        </a:xfrm>
        <a:prstGeom prst="roundRect">
          <a:avLst/>
        </a:prstGeom>
        <a:gradFill rotWithShape="0">
          <a:gsLst>
            <a:gs pos="0">
              <a:schemeClr val="accent2">
                <a:hueOff val="-10351888"/>
                <a:satOff val="45859"/>
                <a:lumOff val="-16864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2">
                <a:hueOff val="-10351888"/>
                <a:satOff val="45859"/>
                <a:lumOff val="-16864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2">
                <a:hueOff val="-10351888"/>
                <a:satOff val="45859"/>
                <a:lumOff val="-16864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/>
            <a:t>Preliminary studies have shown that:</a:t>
          </a:r>
        </a:p>
      </dsp:txBody>
      <dsp:txXfrm>
        <a:off x="55687" y="1382786"/>
        <a:ext cx="5495676" cy="1029376"/>
      </dsp:txXfrm>
    </dsp:sp>
    <dsp:sp modelId="{064DE3F7-4833-A244-A045-98F968D750FF}">
      <dsp:nvSpPr>
        <dsp:cNvPr id="0" name=""/>
        <dsp:cNvSpPr/>
      </dsp:nvSpPr>
      <dsp:spPr>
        <a:xfrm>
          <a:off x="0" y="2467849"/>
          <a:ext cx="5607050" cy="2359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8024" tIns="38100" rIns="213360" bIns="38100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300" kern="1200"/>
            <a:t>the unvaccinated are being hit the hardest by omicron.</a:t>
          </a:r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300" kern="1200"/>
            <a:t>those with two shots are seeing breakthrough infections. </a:t>
          </a:r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300" kern="1200" dirty="0"/>
            <a:t>Booster shots have been shown to offer the best protection against the omicron variant</a:t>
          </a:r>
        </a:p>
      </dsp:txBody>
      <dsp:txXfrm>
        <a:off x="0" y="2467849"/>
        <a:ext cx="5607050" cy="235980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014736-9B55-DF4E-B98B-6D22ED93B66D}">
      <dsp:nvSpPr>
        <dsp:cNvPr id="0" name=""/>
        <dsp:cNvSpPr/>
      </dsp:nvSpPr>
      <dsp:spPr>
        <a:xfrm>
          <a:off x="0" y="42698"/>
          <a:ext cx="5607050" cy="2379341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b="1" u="sng" kern="1200" dirty="0"/>
            <a:t>PCR</a:t>
          </a:r>
          <a:r>
            <a:rPr lang="en-US" sz="2900" kern="1200" dirty="0"/>
            <a:t> testing still picking up the variant</a:t>
          </a:r>
        </a:p>
      </dsp:txBody>
      <dsp:txXfrm>
        <a:off x="116150" y="158848"/>
        <a:ext cx="5374750" cy="2147041"/>
      </dsp:txXfrm>
    </dsp:sp>
    <dsp:sp modelId="{975BD37C-A5D4-CE43-B064-73F4EB9F8BF7}">
      <dsp:nvSpPr>
        <dsp:cNvPr id="0" name=""/>
        <dsp:cNvSpPr/>
      </dsp:nvSpPr>
      <dsp:spPr>
        <a:xfrm>
          <a:off x="0" y="2505559"/>
          <a:ext cx="5607050" cy="2379341"/>
        </a:xfrm>
        <a:prstGeom prst="roundRect">
          <a:avLst/>
        </a:prstGeom>
        <a:gradFill rotWithShape="0">
          <a:gsLst>
            <a:gs pos="0">
              <a:schemeClr val="accent2">
                <a:hueOff val="-10351888"/>
                <a:satOff val="45859"/>
                <a:lumOff val="-16864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2">
                <a:hueOff val="-10351888"/>
                <a:satOff val="45859"/>
                <a:lumOff val="-16864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2">
                <a:hueOff val="-10351888"/>
                <a:satOff val="45859"/>
                <a:lumOff val="-16864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/>
            <a:t>Concerns that the </a:t>
          </a:r>
          <a:r>
            <a:rPr lang="en-US" sz="2900" b="1" u="sng" kern="1200" dirty="0"/>
            <a:t>HOME ANTIGEN TEST </a:t>
          </a:r>
          <a:r>
            <a:rPr lang="en-US" sz="2900" kern="1200" dirty="0"/>
            <a:t>are having false negatives ( person has the virus but not detecting it on the test)</a:t>
          </a:r>
        </a:p>
      </dsp:txBody>
      <dsp:txXfrm>
        <a:off x="116150" y="2621709"/>
        <a:ext cx="5374750" cy="2147041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A028634-1E2B-304A-BA83-88BA311A69AE}">
      <dsp:nvSpPr>
        <dsp:cNvPr id="0" name=""/>
        <dsp:cNvSpPr/>
      </dsp:nvSpPr>
      <dsp:spPr>
        <a:xfrm>
          <a:off x="0" y="0"/>
          <a:ext cx="5607050" cy="0"/>
        </a:xfrm>
        <a:prstGeom prst="lin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9432CC3-31CC-E945-B77A-AC0613709ED1}">
      <dsp:nvSpPr>
        <dsp:cNvPr id="0" name=""/>
        <dsp:cNvSpPr/>
      </dsp:nvSpPr>
      <dsp:spPr>
        <a:xfrm>
          <a:off x="0" y="0"/>
          <a:ext cx="5607050" cy="12318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t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/>
            <a:t>Flu Season has arrived.</a:t>
          </a:r>
        </a:p>
      </dsp:txBody>
      <dsp:txXfrm>
        <a:off x="0" y="0"/>
        <a:ext cx="5607050" cy="1231899"/>
      </dsp:txXfrm>
    </dsp:sp>
    <dsp:sp modelId="{FB34F6FC-8212-6544-ABBB-4D4A81DE03A0}">
      <dsp:nvSpPr>
        <dsp:cNvPr id="0" name=""/>
        <dsp:cNvSpPr/>
      </dsp:nvSpPr>
      <dsp:spPr>
        <a:xfrm>
          <a:off x="0" y="1231899"/>
          <a:ext cx="5607050" cy="0"/>
        </a:xfrm>
        <a:prstGeom prst="lin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602F7FF-C6B9-D64B-9263-5E6B45DEFCBF}">
      <dsp:nvSpPr>
        <dsp:cNvPr id="0" name=""/>
        <dsp:cNvSpPr/>
      </dsp:nvSpPr>
      <dsp:spPr>
        <a:xfrm>
          <a:off x="0" y="1231899"/>
          <a:ext cx="5607050" cy="12318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t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/>
            <a:t>Increasing uptick after a year off.</a:t>
          </a:r>
        </a:p>
      </dsp:txBody>
      <dsp:txXfrm>
        <a:off x="0" y="1231899"/>
        <a:ext cx="5607050" cy="1231899"/>
      </dsp:txXfrm>
    </dsp:sp>
    <dsp:sp modelId="{80A90F1A-3060-BD45-9F56-9BEC405D3E61}">
      <dsp:nvSpPr>
        <dsp:cNvPr id="0" name=""/>
        <dsp:cNvSpPr/>
      </dsp:nvSpPr>
      <dsp:spPr>
        <a:xfrm>
          <a:off x="0" y="2463799"/>
          <a:ext cx="5607050" cy="0"/>
        </a:xfrm>
        <a:prstGeom prst="lin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D85EF3A-977F-6B46-BDC3-31AE1A326438}">
      <dsp:nvSpPr>
        <dsp:cNvPr id="0" name=""/>
        <dsp:cNvSpPr/>
      </dsp:nvSpPr>
      <dsp:spPr>
        <a:xfrm>
          <a:off x="0" y="2463799"/>
          <a:ext cx="5607050" cy="12318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t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/>
            <a:t>AND we have all the other winter viruses…..</a:t>
          </a:r>
        </a:p>
      </dsp:txBody>
      <dsp:txXfrm>
        <a:off x="0" y="2463799"/>
        <a:ext cx="5607050" cy="1231899"/>
      </dsp:txXfrm>
    </dsp:sp>
    <dsp:sp modelId="{E5D50BE1-7A60-434A-9731-F107A8B7ACA7}">
      <dsp:nvSpPr>
        <dsp:cNvPr id="0" name=""/>
        <dsp:cNvSpPr/>
      </dsp:nvSpPr>
      <dsp:spPr>
        <a:xfrm>
          <a:off x="0" y="3695699"/>
          <a:ext cx="5607050" cy="0"/>
        </a:xfrm>
        <a:prstGeom prst="lin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81C7FC2-9A3A-2044-A0DD-A929BD22807C}">
      <dsp:nvSpPr>
        <dsp:cNvPr id="0" name=""/>
        <dsp:cNvSpPr/>
      </dsp:nvSpPr>
      <dsp:spPr>
        <a:xfrm>
          <a:off x="0" y="3695699"/>
          <a:ext cx="5607050" cy="12318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t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/>
            <a:t>SO, EXPECT SICK CALLS</a:t>
          </a:r>
        </a:p>
      </dsp:txBody>
      <dsp:txXfrm>
        <a:off x="0" y="3695699"/>
        <a:ext cx="5607050" cy="123189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D46AD-5E4F-8447-B4F5-484A68C789EE}" type="datetimeFigureOut">
              <a:rPr lang="en-US" smtClean="0"/>
              <a:t>1/3/22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AEDC2-68B5-6C4D-917E-7058FEB7F4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44229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D46AD-5E4F-8447-B4F5-484A68C789EE}" type="datetimeFigureOut">
              <a:rPr lang="en-US" smtClean="0"/>
              <a:t>1/3/22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AEDC2-68B5-6C4D-917E-7058FEB7F4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5961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D46AD-5E4F-8447-B4F5-484A68C789EE}" type="datetimeFigureOut">
              <a:rPr lang="en-US" smtClean="0"/>
              <a:t>1/3/22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AEDC2-68B5-6C4D-917E-7058FEB7F4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14598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D46AD-5E4F-8447-B4F5-484A68C789EE}" type="datetimeFigureOut">
              <a:rPr lang="en-US" smtClean="0"/>
              <a:t>1/3/22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AEDC2-68B5-6C4D-917E-7058FEB7F4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31175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D46AD-5E4F-8447-B4F5-484A68C789EE}" type="datetimeFigureOut">
              <a:rPr lang="en-US" smtClean="0"/>
              <a:t>1/3/22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AEDC2-68B5-6C4D-917E-7058FEB7F4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279739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D46AD-5E4F-8447-B4F5-484A68C789EE}" type="datetimeFigureOut">
              <a:rPr lang="en-US" smtClean="0"/>
              <a:t>1/3/22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AEDC2-68B5-6C4D-917E-7058FEB7F4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9245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D46AD-5E4F-8447-B4F5-484A68C789EE}" type="datetimeFigureOut">
              <a:rPr lang="en-US" smtClean="0"/>
              <a:t>1/3/22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AEDC2-68B5-6C4D-917E-7058FEB7F41F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39930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D46AD-5E4F-8447-B4F5-484A68C789EE}" type="datetimeFigureOut">
              <a:rPr lang="en-US" smtClean="0"/>
              <a:t>1/3/22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AEDC2-68B5-6C4D-917E-7058FEB7F4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94134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D46AD-5E4F-8447-B4F5-484A68C789EE}" type="datetimeFigureOut">
              <a:rPr lang="en-US" smtClean="0"/>
              <a:t>1/3/22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AEDC2-68B5-6C4D-917E-7058FEB7F4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6636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D46AD-5E4F-8447-B4F5-484A68C789EE}" type="datetimeFigureOut">
              <a:rPr lang="en-US" smtClean="0"/>
              <a:t>1/3/22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AEDC2-68B5-6C4D-917E-7058FEB7F4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4940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F94D46AD-5E4F-8447-B4F5-484A68C789EE}" type="datetimeFigureOut">
              <a:rPr lang="en-US" smtClean="0"/>
              <a:t>1/3/22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AEDC2-68B5-6C4D-917E-7058FEB7F4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78810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F94D46AD-5E4F-8447-B4F5-484A68C789EE}" type="datetimeFigureOut">
              <a:rPr lang="en-US" smtClean="0"/>
              <a:t>1/3/22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4A5AEDC2-68B5-6C4D-917E-7058FEB7F4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42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34F1AD-E084-D042-90E0-62AA205CE0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98590" y="988741"/>
            <a:ext cx="5888754" cy="4880518"/>
          </a:xfrm>
          <a:noFill/>
          <a:ln>
            <a:noFill/>
          </a:ln>
        </p:spPr>
        <p:txBody>
          <a:bodyPr wrap="square">
            <a:normAutofit/>
          </a:bodyPr>
          <a:lstStyle/>
          <a:p>
            <a:pPr algn="l"/>
            <a:r>
              <a:rPr lang="en-US" sz="4800">
                <a:solidFill>
                  <a:schemeClr val="tx1"/>
                </a:solidFill>
              </a:rPr>
              <a:t>OMICRON VARIANT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E5BD17F-C95C-40ED-8D04-03295D46FD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438656" cy="6858000"/>
          </a:xfrm>
          <a:prstGeom prst="rect">
            <a:avLst/>
          </a:prstGeom>
          <a:solidFill>
            <a:schemeClr val="bg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2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203DEB5-0B19-4F8E-84E2-00F5861C96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38656" y="0"/>
            <a:ext cx="3215640" cy="685800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FD8BD5D-C848-A643-93DC-61B77E6626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67700" y="2007220"/>
            <a:ext cx="2357553" cy="2843560"/>
          </a:xfrm>
        </p:spPr>
        <p:txBody>
          <a:bodyPr anchor="ctr"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EMS &amp; POLICE</a:t>
            </a:r>
            <a:endParaRPr lang="en-US" dirty="0">
              <a:solidFill>
                <a:srgbClr val="FFFFFF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45F11F4-4941-A748-B6A4-F032B0916D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93976" y="3606682"/>
            <a:ext cx="1905000" cy="106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05517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93F0ADB5-A0B4-4B01-A8C4-FDC34CE22B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6D0FDE-0241-4C21-A720-A694753582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6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26868C7-9961-B548-BBB6-24FDFF00F2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2681103"/>
            <a:ext cx="3363974" cy="1495794"/>
          </a:xfrm>
          <a:noFill/>
          <a:ln>
            <a:solidFill>
              <a:schemeClr val="bg1"/>
            </a:solidFill>
          </a:ln>
        </p:spPr>
        <p:txBody>
          <a:bodyPr wrap="square">
            <a:normAutofit/>
          </a:bodyPr>
          <a:lstStyle/>
          <a:p>
            <a:r>
              <a:rPr lang="en-US" sz="2600">
                <a:solidFill>
                  <a:schemeClr val="bg1"/>
                </a:solidFill>
              </a:rPr>
              <a:t>Influenza, common cold &amp; the crud</a:t>
            </a:r>
          </a:p>
        </p:txBody>
      </p:sp>
      <p:graphicFrame>
        <p:nvGraphicFramePr>
          <p:cNvPr id="7" name="Content Placeholder 4">
            <a:extLst>
              <a:ext uri="{FF2B5EF4-FFF2-40B4-BE49-F238E27FC236}">
                <a16:creationId xmlns:a16="http://schemas.microsoft.com/office/drawing/2014/main" id="{A91CDE02-28D1-487E-9962-FFCFD4D8141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38471583"/>
              </p:ext>
            </p:extLst>
          </p:nvPr>
        </p:nvGraphicFramePr>
        <p:xfrm>
          <a:off x="5619750" y="965200"/>
          <a:ext cx="5607050" cy="4927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25027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AEFFFF2-9EB4-4B6C-B9F8-2BA3EF89A2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3070172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D65299F-028F-4AFC-B46A-8DB33E20FE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70172" y="0"/>
            <a:ext cx="912182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BAC87F6E-526A-49B5-995D-42DB656594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17423" y="1443035"/>
            <a:ext cx="3971932" cy="3971930"/>
          </a:xfrm>
          <a:prstGeom prst="ellipse">
            <a:avLst/>
          </a:prstGeom>
          <a:solidFill>
            <a:srgbClr val="FFFFFF"/>
          </a:solidFill>
          <a:ln w="317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C290A5F-159B-7048-AC12-0377C08E6C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0873" y="1586484"/>
            <a:ext cx="3685032" cy="3685032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txBody>
          <a:bodyPr>
            <a:normAutofit/>
          </a:bodyPr>
          <a:lstStyle/>
          <a:p>
            <a:r>
              <a:rPr lang="en-US" sz="1900" dirty="0">
                <a:solidFill>
                  <a:srgbClr val="FFFFFF"/>
                </a:solidFill>
              </a:rPr>
              <a:t>CDC UPDATED ISOLATION</a:t>
            </a:r>
            <a:br>
              <a:rPr lang="en-US" sz="1900" dirty="0">
                <a:solidFill>
                  <a:srgbClr val="FFFFFF"/>
                </a:solidFill>
              </a:rPr>
            </a:br>
            <a:r>
              <a:rPr lang="en-US" sz="1900" dirty="0">
                <a:solidFill>
                  <a:srgbClr val="FFFFFF"/>
                </a:solidFill>
              </a:rPr>
              <a:t>https://</a:t>
            </a:r>
            <a:r>
              <a:rPr lang="en-US" sz="1900" dirty="0" err="1">
                <a:solidFill>
                  <a:srgbClr val="FFFFFF"/>
                </a:solidFill>
              </a:rPr>
              <a:t>www.cdc.gov</a:t>
            </a:r>
            <a:r>
              <a:rPr lang="en-US" sz="1900" dirty="0">
                <a:solidFill>
                  <a:srgbClr val="FFFFFF"/>
                </a:solidFill>
              </a:rPr>
              <a:t>/media/releases/2021/s1227-isolation-quarantine-guidance.html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FD1942-0745-784B-A4B2-C7D00967E5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91695" y="1402080"/>
            <a:ext cx="5320696" cy="4053840"/>
          </a:xfrm>
        </p:spPr>
        <p:txBody>
          <a:bodyPr anchor="ctr">
            <a:noAutofit/>
          </a:bodyPr>
          <a:lstStyle/>
          <a:p>
            <a:r>
              <a:rPr lang="en-US" sz="2400" dirty="0"/>
              <a:t>Five-day isolation for asymptomatic and resolving cases (no fever for 24 hours and symptoms improving)</a:t>
            </a:r>
          </a:p>
          <a:p>
            <a:r>
              <a:rPr lang="en-US" sz="2400" dirty="0"/>
              <a:t>Wear a mask for another five days thereafter</a:t>
            </a:r>
          </a:p>
          <a:p>
            <a:r>
              <a:rPr lang="en-US" sz="2400" dirty="0"/>
              <a:t>Consider getting a test after five days to see if you are negative for the virus.</a:t>
            </a:r>
          </a:p>
          <a:p>
            <a:endParaRPr lang="en-US" sz="2400" dirty="0"/>
          </a:p>
          <a:p>
            <a:pPr marL="0" indent="0">
              <a:buNone/>
            </a:pPr>
            <a:r>
              <a:rPr lang="en-US" sz="2400" dirty="0"/>
              <a:t>Rational for change is the virus “sheds” 1-2 days before the onset of symptoms and 2-3 days after.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5F27FF1-6629-D94E-A982-C4AB06DAE583}"/>
              </a:ext>
            </a:extLst>
          </p:cNvPr>
          <p:cNvSpPr txBox="1"/>
          <p:nvPr/>
        </p:nvSpPr>
        <p:spPr>
          <a:xfrm>
            <a:off x="4761186" y="420414"/>
            <a:ext cx="67581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     THOSE INFECTED WITH THE VIRUS</a:t>
            </a:r>
          </a:p>
        </p:txBody>
      </p:sp>
    </p:spTree>
    <p:extLst>
      <p:ext uri="{BB962C8B-B14F-4D97-AF65-F5344CB8AC3E}">
        <p14:creationId xmlns:p14="http://schemas.microsoft.com/office/powerpoint/2010/main" val="25487087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AEFFFF2-9EB4-4B6C-B9F8-2BA3EF89A2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3070172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D65299F-028F-4AFC-B46A-8DB33E20FE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70172" y="0"/>
            <a:ext cx="912182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BAC87F6E-526A-49B5-995D-42DB656594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17423" y="1443035"/>
            <a:ext cx="3971932" cy="3971930"/>
          </a:xfrm>
          <a:prstGeom prst="ellipse">
            <a:avLst/>
          </a:prstGeom>
          <a:solidFill>
            <a:srgbClr val="FFFFFF"/>
          </a:solidFill>
          <a:ln w="317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C290A5F-159B-7048-AC12-0377C08E6C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0873" y="1586484"/>
            <a:ext cx="3685032" cy="3685032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txBody>
          <a:bodyPr>
            <a:normAutofit/>
          </a:bodyPr>
          <a:lstStyle/>
          <a:p>
            <a:r>
              <a:rPr lang="en-US" sz="1700">
                <a:solidFill>
                  <a:srgbClr val="FFFFFF"/>
                </a:solidFill>
              </a:rPr>
              <a:t>CDC QUARANTINE GUIDELINES</a:t>
            </a:r>
            <a:br>
              <a:rPr lang="en-US" sz="1700">
                <a:solidFill>
                  <a:srgbClr val="FFFFFF"/>
                </a:solidFill>
              </a:rPr>
            </a:br>
            <a:r>
              <a:rPr lang="en-US" sz="1700">
                <a:solidFill>
                  <a:srgbClr val="FFFFFF"/>
                </a:solidFill>
              </a:rPr>
              <a:t>https://www.cdc.gov/media/releases/2021/s1227-isolation-quarantine-guidance.html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FD1942-0745-784B-A4B2-C7D00967E5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91695" y="1402080"/>
            <a:ext cx="5320696" cy="4053840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dirty="0"/>
              <a:t>UNVACCINATED OR HAVE NOT RECEIVED THE BOOSTER SHOT</a:t>
            </a:r>
          </a:p>
          <a:p>
            <a:r>
              <a:rPr lang="en-US" dirty="0"/>
              <a:t>5 days of quarantine followed by strict mask use for five days.</a:t>
            </a:r>
          </a:p>
          <a:p>
            <a:r>
              <a:rPr lang="en-US" dirty="0"/>
              <a:t>Unable to quarantine: Must wear a well-fitting mask for 10 days</a:t>
            </a:r>
          </a:p>
          <a:p>
            <a:r>
              <a:rPr lang="en-US" dirty="0"/>
              <a:t>Vaccinated with booster: Wear a mask!</a:t>
            </a:r>
          </a:p>
          <a:p>
            <a:endParaRPr lang="en-US" dirty="0"/>
          </a:p>
          <a:p>
            <a:r>
              <a:rPr lang="en-US" dirty="0"/>
              <a:t>Consider testing 5 days after exposure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5D1ACB2-B09F-9546-8C7A-3095CDA8AAD4}"/>
              </a:ext>
            </a:extLst>
          </p:cNvPr>
          <p:cNvSpPr txBox="1"/>
          <p:nvPr/>
        </p:nvSpPr>
        <p:spPr>
          <a:xfrm>
            <a:off x="5591695" y="767255"/>
            <a:ext cx="50237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THOSE EXPOSED TO THE VIRUS</a:t>
            </a:r>
          </a:p>
        </p:txBody>
      </p:sp>
    </p:spTree>
    <p:extLst>
      <p:ext uri="{BB962C8B-B14F-4D97-AF65-F5344CB8AC3E}">
        <p14:creationId xmlns:p14="http://schemas.microsoft.com/office/powerpoint/2010/main" val="30822484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1BCA1DC-BE18-754B-A374-746C2D1190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CDC QUARANTINE GUIDELINES</a:t>
            </a:r>
            <a:br>
              <a:rPr lang="en-US" dirty="0"/>
            </a:br>
            <a:r>
              <a:rPr lang="en-US" sz="2000" dirty="0"/>
              <a:t>https://</a:t>
            </a:r>
            <a:r>
              <a:rPr lang="en-US" sz="2000" dirty="0" err="1"/>
              <a:t>www.cdc.gov</a:t>
            </a:r>
            <a:r>
              <a:rPr lang="en-US" sz="2000" dirty="0"/>
              <a:t>/media/releases/2021/s1227-isolation-quarantine-guidance.html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2E75FC7-7A73-6442-BBB3-4468D094E45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If you:</a:t>
            </a:r>
            <a:endParaRPr lang="en-US" dirty="0"/>
          </a:p>
          <a:p>
            <a:r>
              <a:rPr lang="en-US" dirty="0"/>
              <a:t>Completed the primary series of Pfizer or </a:t>
            </a:r>
            <a:r>
              <a:rPr lang="en-US" dirty="0" err="1"/>
              <a:t>Moderna</a:t>
            </a:r>
            <a:r>
              <a:rPr lang="en-US" dirty="0"/>
              <a:t> vaccine over 6 months ago and are not boosted</a:t>
            </a:r>
            <a:br>
              <a:rPr lang="en-US" dirty="0"/>
            </a:br>
            <a:r>
              <a:rPr lang="en-US" b="1" dirty="0"/>
              <a:t>OR</a:t>
            </a:r>
            <a:br>
              <a:rPr lang="en-US" dirty="0"/>
            </a:br>
            <a:r>
              <a:rPr lang="en-US" dirty="0"/>
              <a:t>Completed the primary series of J&amp;J over 2 months ago and are not boosted</a:t>
            </a:r>
            <a:br>
              <a:rPr lang="en-US" dirty="0"/>
            </a:br>
            <a:r>
              <a:rPr lang="en-US" b="1" dirty="0"/>
              <a:t>OR</a:t>
            </a:r>
            <a:br>
              <a:rPr lang="en-US" dirty="0"/>
            </a:br>
            <a:r>
              <a:rPr lang="en-US" dirty="0"/>
              <a:t>Are unvaccinated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0F0D0A8-3EB8-544F-B84B-661388744CD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/>
              <a:t>Stay home for 5 days.  After that continue to wear a mask around others for 5 additional days.</a:t>
            </a:r>
          </a:p>
          <a:p>
            <a:r>
              <a:rPr lang="en-US" dirty="0"/>
              <a:t>If you can’t quarantine, you must wear a mask for 10 days.</a:t>
            </a:r>
          </a:p>
          <a:p>
            <a:r>
              <a:rPr lang="en-US" dirty="0"/>
              <a:t>Test on day 5 if possible.</a:t>
            </a:r>
          </a:p>
          <a:p>
            <a:r>
              <a:rPr lang="en-US" i="1" dirty="0"/>
              <a:t>If you develop symptoms get a test and stay home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74181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1BCA1DC-BE18-754B-A374-746C2D1190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CDC QUARANTINE GUIDELINES</a:t>
            </a:r>
            <a:br>
              <a:rPr lang="en-US" dirty="0"/>
            </a:br>
            <a:r>
              <a:rPr lang="en-US" sz="1800" dirty="0"/>
              <a:t>https://</a:t>
            </a:r>
            <a:r>
              <a:rPr lang="en-US" sz="1800" dirty="0" err="1"/>
              <a:t>www.cdc.gov</a:t>
            </a:r>
            <a:r>
              <a:rPr lang="en-US" sz="1800" dirty="0"/>
              <a:t>/media/releases/2021/s1227-isolation-quarantine-guidance.html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2E75FC7-7A73-6442-BBB3-4468D094E45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If you:</a:t>
            </a:r>
            <a:endParaRPr lang="en-US" dirty="0"/>
          </a:p>
          <a:p>
            <a:r>
              <a:rPr lang="en-US" dirty="0"/>
              <a:t>Have been boosted</a:t>
            </a:r>
            <a:br>
              <a:rPr lang="en-US" dirty="0"/>
            </a:br>
            <a:r>
              <a:rPr lang="en-US" b="1" dirty="0"/>
              <a:t>OR</a:t>
            </a:r>
            <a:br>
              <a:rPr lang="en-US" dirty="0"/>
            </a:br>
            <a:r>
              <a:rPr lang="en-US" dirty="0">
                <a:solidFill>
                  <a:srgbClr val="FF0000"/>
                </a:solidFill>
              </a:rPr>
              <a:t>Completed the primary series of Pfizer or </a:t>
            </a:r>
            <a:r>
              <a:rPr lang="en-US" dirty="0" err="1">
                <a:solidFill>
                  <a:srgbClr val="FF0000"/>
                </a:solidFill>
              </a:rPr>
              <a:t>Moderna</a:t>
            </a:r>
            <a:r>
              <a:rPr lang="en-US" dirty="0">
                <a:solidFill>
                  <a:srgbClr val="FF0000"/>
                </a:solidFill>
              </a:rPr>
              <a:t> vaccine within the last 6 months</a:t>
            </a:r>
            <a:br>
              <a:rPr lang="en-US" dirty="0"/>
            </a:br>
            <a:r>
              <a:rPr lang="en-US" b="1" dirty="0"/>
              <a:t>OR</a:t>
            </a:r>
            <a:br>
              <a:rPr lang="en-US" dirty="0"/>
            </a:br>
            <a:r>
              <a:rPr lang="en-US" dirty="0"/>
              <a:t>Completed the primary series of J&amp;J vaccine within the last 2 months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0F0D0A8-3EB8-544F-B84B-661388744CD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/>
              <a:t>Wear a mask around others for 10 days.</a:t>
            </a:r>
          </a:p>
          <a:p>
            <a:r>
              <a:rPr lang="en-US" dirty="0"/>
              <a:t>Test on day 5, if possible.</a:t>
            </a:r>
          </a:p>
          <a:p>
            <a:r>
              <a:rPr lang="en-US" i="1" dirty="0"/>
              <a:t>If you develop symptoms get a test and stay home.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01179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2AEFFFF2-9EB4-4B6C-B9F8-2BA3EF89A2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3070172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0D65299F-028F-4AFC-B46A-8DB33E20FE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70172" y="0"/>
            <a:ext cx="912182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BAC87F6E-526A-49B5-995D-42DB656594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17423" y="1443035"/>
            <a:ext cx="3971932" cy="3971930"/>
          </a:xfrm>
          <a:prstGeom prst="ellipse">
            <a:avLst/>
          </a:prstGeom>
          <a:solidFill>
            <a:srgbClr val="FFFFFF"/>
          </a:solidFill>
          <a:ln w="317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D1233F1D-66FA-B348-A40D-F640A58914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0873" y="1586484"/>
            <a:ext cx="3685032" cy="3685032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txBody>
          <a:bodyPr>
            <a:normAutofit/>
          </a:bodyPr>
          <a:lstStyle/>
          <a:p>
            <a:r>
              <a:rPr lang="en-US" sz="3000">
                <a:solidFill>
                  <a:srgbClr val="FFFFFF"/>
                </a:solidFill>
              </a:rPr>
              <a:t>MASKS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DC28057-E5C7-5E40-9ECF-002CD8233E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91695" y="1402080"/>
            <a:ext cx="5320696" cy="4053840"/>
          </a:xfrm>
        </p:spPr>
        <p:txBody>
          <a:bodyPr anchor="ctr">
            <a:normAutofit/>
          </a:bodyPr>
          <a:lstStyle/>
          <a:p>
            <a:r>
              <a:rPr lang="en-US" sz="2400" dirty="0"/>
              <a:t>Concern of efficacy from cloth mask</a:t>
            </a:r>
          </a:p>
          <a:p>
            <a:r>
              <a:rPr lang="en-US" sz="2400" dirty="0"/>
              <a:t>Recommending layering i.e. surgical and cloth or N-95</a:t>
            </a:r>
          </a:p>
        </p:txBody>
      </p:sp>
    </p:spTree>
    <p:extLst>
      <p:ext uri="{BB962C8B-B14F-4D97-AF65-F5344CB8AC3E}">
        <p14:creationId xmlns:p14="http://schemas.microsoft.com/office/powerpoint/2010/main" val="32401809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AEFFFF2-9EB4-4B6C-B9F8-2BA3EF89A2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3070172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D65299F-028F-4AFC-B46A-8DB33E20FE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70172" y="0"/>
            <a:ext cx="912182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BAC87F6E-526A-49B5-995D-42DB656594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17423" y="1443035"/>
            <a:ext cx="3971932" cy="3971930"/>
          </a:xfrm>
          <a:prstGeom prst="ellipse">
            <a:avLst/>
          </a:prstGeom>
          <a:solidFill>
            <a:srgbClr val="FFFFFF"/>
          </a:solidFill>
          <a:ln w="317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B19021C-8EFE-224E-B7DC-53B42BF65B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0873" y="1586484"/>
            <a:ext cx="3685032" cy="3685032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txBody>
          <a:bodyPr>
            <a:normAutofit/>
          </a:bodyPr>
          <a:lstStyle/>
          <a:p>
            <a:r>
              <a:rPr lang="en-US" sz="3000">
                <a:solidFill>
                  <a:srgbClr val="FFFFFF"/>
                </a:solidFill>
              </a:rPr>
              <a:t>VACCINES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C53368-7A89-E547-BCC9-C4837F5B0E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91695" y="1402080"/>
            <a:ext cx="5320696" cy="4053840"/>
          </a:xfrm>
        </p:spPr>
        <p:txBody>
          <a:bodyPr anchor="ctr">
            <a:normAutofit/>
          </a:bodyPr>
          <a:lstStyle/>
          <a:p>
            <a:r>
              <a:rPr lang="en-US" sz="2400" dirty="0"/>
              <a:t>Can expect future mRNA vaccines to counter the omicron variant</a:t>
            </a:r>
          </a:p>
          <a:p>
            <a:r>
              <a:rPr lang="en-US" sz="2400" dirty="0"/>
              <a:t>BOOSTER SHOTS add to the efficacy.</a:t>
            </a:r>
          </a:p>
          <a:p>
            <a:endParaRPr lang="en-US" sz="2400" dirty="0"/>
          </a:p>
          <a:p>
            <a:r>
              <a:rPr lang="en-US" sz="2400" dirty="0"/>
              <a:t>REMEMBER: There will be breakthrough infections, but the vaccine role is to minimize the effect of the virus.  </a:t>
            </a:r>
          </a:p>
        </p:txBody>
      </p:sp>
    </p:spTree>
    <p:extLst>
      <p:ext uri="{BB962C8B-B14F-4D97-AF65-F5344CB8AC3E}">
        <p14:creationId xmlns:p14="http://schemas.microsoft.com/office/powerpoint/2010/main" val="30900247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22D45645-A177-A243-887D-C28EE2745F6D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 rotWithShape="1">
          <a:blip r:embed="rId2"/>
          <a:srcRect t="7618" b="11832"/>
          <a:stretch/>
        </p:blipFill>
        <p:spPr>
          <a:xfrm>
            <a:off x="3150974" y="284204"/>
            <a:ext cx="6152234" cy="6413158"/>
          </a:xfrm>
        </p:spPr>
      </p:pic>
    </p:spTree>
    <p:extLst>
      <p:ext uri="{BB962C8B-B14F-4D97-AF65-F5344CB8AC3E}">
        <p14:creationId xmlns:p14="http://schemas.microsoft.com/office/powerpoint/2010/main" val="37725135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028BD2-C1F2-6B47-AE36-AB19052505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239E7B-6F99-3947-AB76-5A38AF63302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HAPPY NEW YEAR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02DFFA3-A19E-F240-A928-9ACCDD0D5B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40827" y="4352465"/>
            <a:ext cx="3150973" cy="21868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02985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3F0ADB5-A0B4-4B01-A8C4-FDC34CE22B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A6D0FDE-0241-4C21-A720-A694753582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6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5BDA960-049F-AB4A-87B5-B9CFE17C08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2681103"/>
            <a:ext cx="3363974" cy="1495794"/>
          </a:xfrm>
          <a:noFill/>
          <a:ln>
            <a:solidFill>
              <a:schemeClr val="bg1"/>
            </a:solidFill>
          </a:ln>
        </p:spPr>
        <p:txBody>
          <a:bodyPr wrap="square">
            <a:normAutofit/>
          </a:bodyPr>
          <a:lstStyle/>
          <a:p>
            <a:r>
              <a:rPr lang="en-US">
                <a:solidFill>
                  <a:schemeClr val="bg1"/>
                </a:solidFill>
              </a:rPr>
              <a:t>COVID 19</a:t>
            </a:r>
          </a:p>
        </p:txBody>
      </p:sp>
      <p:graphicFrame>
        <p:nvGraphicFramePr>
          <p:cNvPr id="14" name="Content Placeholder 2">
            <a:extLst>
              <a:ext uri="{FF2B5EF4-FFF2-40B4-BE49-F238E27FC236}">
                <a16:creationId xmlns:a16="http://schemas.microsoft.com/office/drawing/2014/main" id="{6E1B3D10-D329-4CD5-AACE-7341ABC86F3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5065278"/>
              </p:ext>
            </p:extLst>
          </p:nvPr>
        </p:nvGraphicFramePr>
        <p:xfrm>
          <a:off x="5619750" y="965200"/>
          <a:ext cx="5607050" cy="4927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502800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3F0ADB5-A0B4-4B01-A8C4-FDC34CE22B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A6D0FDE-0241-4C21-A720-A694753582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6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B6E0C97-7F43-8B4B-B858-23AFF16EAE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2681103"/>
            <a:ext cx="3363974" cy="1495794"/>
          </a:xfrm>
          <a:noFill/>
          <a:ln>
            <a:solidFill>
              <a:schemeClr val="bg1"/>
            </a:solidFill>
          </a:ln>
        </p:spPr>
        <p:txBody>
          <a:bodyPr wrap="square">
            <a:normAutofit/>
          </a:bodyPr>
          <a:lstStyle/>
          <a:p>
            <a:r>
              <a:rPr lang="en-US">
                <a:solidFill>
                  <a:schemeClr val="bg1"/>
                </a:solidFill>
              </a:rPr>
              <a:t>OMICRON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3410E5B5-6274-4D2F-A536-43E3D5EA57C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5733260"/>
              </p:ext>
            </p:extLst>
          </p:nvPr>
        </p:nvGraphicFramePr>
        <p:xfrm>
          <a:off x="5619750" y="965200"/>
          <a:ext cx="5607050" cy="4927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730774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6AD85578-1E4B-4014-9D52-E768947503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438656" cy="6858000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2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8550B3F-9390-4CA1-B3C8-91529289DC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38656" y="0"/>
            <a:ext cx="4653776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B6E0C97-7F43-8B4B-B858-23AFF16EAE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49518" y="1059838"/>
            <a:ext cx="3632052" cy="4738324"/>
          </a:xfrm>
          <a:noFill/>
          <a:ln>
            <a:noFill/>
          </a:ln>
        </p:spPr>
        <p:txBody>
          <a:bodyPr>
            <a:normAutofit/>
          </a:bodyPr>
          <a:lstStyle/>
          <a:p>
            <a:r>
              <a:rPr lang="en-US" sz="3600">
                <a:solidFill>
                  <a:schemeClr val="bg1"/>
                </a:solidFill>
              </a:rPr>
              <a:t>OMICRON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AA6A88-4E02-9D41-BF73-D3BDA17778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79109" y="1059838"/>
            <a:ext cx="4665397" cy="4738323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2400" dirty="0"/>
              <a:t>Concern is that the mutations will </a:t>
            </a:r>
          </a:p>
          <a:p>
            <a:pPr lvl="1"/>
            <a:r>
              <a:rPr lang="en-US" sz="2400" dirty="0"/>
              <a:t>Allow the variant to evade our antibodies </a:t>
            </a:r>
          </a:p>
          <a:p>
            <a:pPr lvl="1"/>
            <a:r>
              <a:rPr lang="en-US" sz="2400" dirty="0"/>
              <a:t>Cause the vaccines to become useless against it….or less effective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61963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4E866FF9-A729-45F0-A163-10E89E8716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738255" cy="6858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B6E0C97-7F43-8B4B-B858-23AFF16EAE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2681105"/>
            <a:ext cx="3401568" cy="1495794"/>
          </a:xfrm>
          <a:solidFill>
            <a:srgbClr val="FFFFFF"/>
          </a:solidFill>
          <a:ln>
            <a:solidFill>
              <a:srgbClr val="262626"/>
            </a:solidFill>
          </a:ln>
        </p:spPr>
        <p:txBody>
          <a:bodyPr>
            <a:normAutofit/>
          </a:bodyPr>
          <a:lstStyle/>
          <a:p>
            <a:r>
              <a:rPr lang="en-US"/>
              <a:t>OMICRON</a:t>
            </a:r>
          </a:p>
        </p:txBody>
      </p:sp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A804366F-2366-4688-98E7-B101C7BC61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53278" y="0"/>
            <a:ext cx="7438722" cy="685799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7" name="Content Placeholder 2">
            <a:extLst>
              <a:ext uri="{FF2B5EF4-FFF2-40B4-BE49-F238E27FC236}">
                <a16:creationId xmlns:a16="http://schemas.microsoft.com/office/drawing/2014/main" id="{F41324C9-3EBE-4849-A44E-6B43824DE35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80518470"/>
              </p:ext>
            </p:extLst>
          </p:nvPr>
        </p:nvGraphicFramePr>
        <p:xfrm>
          <a:off x="5397500" y="639763"/>
          <a:ext cx="6151563" cy="52768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030855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3F0ADB5-A0B4-4B01-A8C4-FDC34CE22B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A6D0FDE-0241-4C21-A720-A694753582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6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B6E0C97-7F43-8B4B-B858-23AFF16EAE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2681103"/>
            <a:ext cx="3363974" cy="1495794"/>
          </a:xfrm>
          <a:noFill/>
          <a:ln>
            <a:solidFill>
              <a:schemeClr val="bg1"/>
            </a:solidFill>
          </a:ln>
        </p:spPr>
        <p:txBody>
          <a:bodyPr wrap="square">
            <a:normAutofit/>
          </a:bodyPr>
          <a:lstStyle/>
          <a:p>
            <a:r>
              <a:rPr lang="en-US">
                <a:solidFill>
                  <a:schemeClr val="bg1"/>
                </a:solidFill>
              </a:rPr>
              <a:t>OMICRON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EA9C98BA-223E-4AE9-B383-193E740459F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32643213"/>
              </p:ext>
            </p:extLst>
          </p:nvPr>
        </p:nvGraphicFramePr>
        <p:xfrm>
          <a:off x="5619750" y="965200"/>
          <a:ext cx="5607050" cy="4927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619730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3F0ADB5-A0B4-4B01-A8C4-FDC34CE22B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A6D0FDE-0241-4C21-A720-A694753582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6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EF2804A-EEDC-9F4B-84B4-7AB7F0AF6D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2681103"/>
            <a:ext cx="3363974" cy="1495794"/>
          </a:xfrm>
          <a:noFill/>
          <a:ln>
            <a:solidFill>
              <a:schemeClr val="bg1"/>
            </a:solidFill>
          </a:ln>
        </p:spPr>
        <p:txBody>
          <a:bodyPr wrap="square">
            <a:normAutofit/>
          </a:bodyPr>
          <a:lstStyle/>
          <a:p>
            <a:r>
              <a:rPr lang="en-US">
                <a:solidFill>
                  <a:schemeClr val="bg1"/>
                </a:solidFill>
              </a:rPr>
              <a:t>TESTING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611C081A-2548-4727-8A9A-927D5189834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48467324"/>
              </p:ext>
            </p:extLst>
          </p:nvPr>
        </p:nvGraphicFramePr>
        <p:xfrm>
          <a:off x="5619750" y="965200"/>
          <a:ext cx="5607050" cy="4927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072322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val 7">
            <a:extLst>
              <a:ext uri="{FF2B5EF4-FFF2-40B4-BE49-F238E27FC236}">
                <a16:creationId xmlns:a16="http://schemas.microsoft.com/office/drawing/2014/main" id="{BAC87F6E-526A-49B5-995D-42DB656594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77894" y="1443035"/>
            <a:ext cx="3971932" cy="3971930"/>
          </a:xfrm>
          <a:prstGeom prst="ellipse">
            <a:avLst/>
          </a:prstGeom>
          <a:solidFill>
            <a:srgbClr val="FFFFFF"/>
          </a:solidFill>
          <a:ln w="317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EF2804A-EEDC-9F4B-84B4-7AB7F0AF6D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1344" y="1586484"/>
            <a:ext cx="3685032" cy="3685032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>
            <a:normAutofit/>
          </a:bodyPr>
          <a:lstStyle/>
          <a:p>
            <a:r>
              <a:rPr lang="en-US" sz="3000">
                <a:solidFill>
                  <a:srgbClr val="FFFFFF"/>
                </a:solidFill>
              </a:rPr>
              <a:t>SYMPTOMS</a:t>
            </a:r>
          </a:p>
        </p:txBody>
      </p:sp>
      <p:sp>
        <p:nvSpPr>
          <p:cNvPr id="15" name="Rectangle 9">
            <a:extLst>
              <a:ext uri="{FF2B5EF4-FFF2-40B4-BE49-F238E27FC236}">
                <a16:creationId xmlns:a16="http://schemas.microsoft.com/office/drawing/2014/main" id="{5E5436DB-4E8B-43A5-AE55-1C527B62E2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18743" y="797433"/>
            <a:ext cx="5934456" cy="5263134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1">
            <a:extLst>
              <a:ext uri="{FF2B5EF4-FFF2-40B4-BE49-F238E27FC236}">
                <a16:creationId xmlns:a16="http://schemas.microsoft.com/office/drawing/2014/main" id="{0D65299F-028F-4AFC-B46A-8DB33E20FE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83335" y="960120"/>
            <a:ext cx="5605272" cy="493776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12B0F2-2CE9-B84C-B9D6-2AEA5FE650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59551" y="1444752"/>
            <a:ext cx="4652840" cy="3968496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rgbClr val="404040"/>
                </a:solidFill>
              </a:rPr>
              <a:t>“</a:t>
            </a:r>
            <a:r>
              <a:rPr lang="en-US" sz="2400" dirty="0">
                <a:solidFill>
                  <a:srgbClr val="404040"/>
                </a:solidFill>
              </a:rPr>
              <a:t>THE COMMON COLD”</a:t>
            </a:r>
          </a:p>
          <a:p>
            <a:r>
              <a:rPr lang="en-US" sz="2400" dirty="0">
                <a:solidFill>
                  <a:srgbClr val="404040"/>
                </a:solidFill>
              </a:rPr>
              <a:t>Cough</a:t>
            </a:r>
          </a:p>
          <a:p>
            <a:pPr lvl="1"/>
            <a:r>
              <a:rPr lang="en-US" sz="2400" dirty="0">
                <a:solidFill>
                  <a:srgbClr val="404040"/>
                </a:solidFill>
              </a:rPr>
              <a:t>Runny Nose</a:t>
            </a:r>
          </a:p>
          <a:p>
            <a:pPr lvl="2"/>
            <a:r>
              <a:rPr lang="en-US" sz="2400" dirty="0">
                <a:solidFill>
                  <a:srgbClr val="404040"/>
                </a:solidFill>
              </a:rPr>
              <a:t>Fatigue</a:t>
            </a:r>
          </a:p>
          <a:p>
            <a:pPr lvl="3"/>
            <a:r>
              <a:rPr lang="en-US" sz="2400" dirty="0">
                <a:solidFill>
                  <a:srgbClr val="404040"/>
                </a:solidFill>
              </a:rPr>
              <a:t>Headache </a:t>
            </a:r>
          </a:p>
          <a:p>
            <a:pPr lvl="4"/>
            <a:r>
              <a:rPr lang="en-US" sz="2400" dirty="0">
                <a:solidFill>
                  <a:srgbClr val="404040"/>
                </a:solidFill>
              </a:rPr>
              <a:t>Sore Throat</a:t>
            </a:r>
          </a:p>
        </p:txBody>
      </p:sp>
    </p:spTree>
    <p:extLst>
      <p:ext uri="{BB962C8B-B14F-4D97-AF65-F5344CB8AC3E}">
        <p14:creationId xmlns:p14="http://schemas.microsoft.com/office/powerpoint/2010/main" val="5705230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D7FE8FB-165D-EC4B-A83A-A78E989FDE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01435" y="2386744"/>
            <a:ext cx="4486656" cy="1645920"/>
          </a:xfrm>
        </p:spPr>
        <p:txBody>
          <a:bodyPr vert="horz" lIns="274320" tIns="182880" rIns="274320" bIns="182880" rtlCol="0" anchor="ctr" anchorCtr="1">
            <a:normAutofit/>
          </a:bodyPr>
          <a:lstStyle/>
          <a:p>
            <a:r>
              <a:rPr lang="en-US" sz="3200"/>
              <a:t>Winter of discontent?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6A54F47-1670-1448-874B-BB0C03DEA7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245378" y="4352544"/>
            <a:ext cx="3798770" cy="1239894"/>
          </a:xfrm>
        </p:spPr>
        <p:txBody>
          <a:bodyPr vert="horz" lIns="91440" tIns="45720" rIns="91440" bIns="45720" rtlCol="0">
            <a:normAutofit/>
          </a:bodyPr>
          <a:lstStyle/>
          <a:p>
            <a:pPr algn="ctr"/>
            <a:endParaRPr lang="en-US" sz="18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733DEE68-6B15-49E1-8C6F-EE553B0597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130" y="640080"/>
            <a:ext cx="5455920" cy="5263134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EC3F07C8-CCA3-4D2E-A900-8396148C16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6198" y="802767"/>
            <a:ext cx="5129784" cy="493776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04BC060-1E1D-AF49-B2C9-2C8D1493097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0456" r="3" b="3"/>
          <a:stretch/>
        </p:blipFill>
        <p:spPr>
          <a:xfrm>
            <a:off x="1126238" y="1122807"/>
            <a:ext cx="4489704" cy="4297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0343835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{FE5DEBE8-9599-4640-855C-2A823CCB1749}tf10001120</Template>
  <TotalTime>238</TotalTime>
  <Words>708</Words>
  <Application>Microsoft Macintosh PowerPoint</Application>
  <PresentationFormat>Widescreen</PresentationFormat>
  <Paragraphs>80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1" baseType="lpstr">
      <vt:lpstr>Arial</vt:lpstr>
      <vt:lpstr>Gill Sans MT</vt:lpstr>
      <vt:lpstr>Parcel</vt:lpstr>
      <vt:lpstr>OMICRON VARIANT</vt:lpstr>
      <vt:lpstr>COVID 19</vt:lpstr>
      <vt:lpstr>OMICRON</vt:lpstr>
      <vt:lpstr>OMICRON</vt:lpstr>
      <vt:lpstr>OMICRON</vt:lpstr>
      <vt:lpstr>OMICRON</vt:lpstr>
      <vt:lpstr>TESTING</vt:lpstr>
      <vt:lpstr>SYMPTOMS</vt:lpstr>
      <vt:lpstr>Winter of discontent?</vt:lpstr>
      <vt:lpstr>Influenza, common cold &amp; the crud</vt:lpstr>
      <vt:lpstr>CDC UPDATED ISOLATION https://www.cdc.gov/media/releases/2021/s1227-isolation-quarantine-guidance.html</vt:lpstr>
      <vt:lpstr>CDC QUARANTINE GUIDELINES https://www.cdc.gov/media/releases/2021/s1227-isolation-quarantine-guidance.html</vt:lpstr>
      <vt:lpstr>CDC QUARANTINE GUIDELINES https://www.cdc.gov/media/releases/2021/s1227-isolation-quarantine-guidance.html</vt:lpstr>
      <vt:lpstr>CDC QUARANTINE GUIDELINES https://www.cdc.gov/media/releases/2021/s1227-isolation-quarantine-guidance.html</vt:lpstr>
      <vt:lpstr>MASKS</vt:lpstr>
      <vt:lpstr>VACCINES</vt:lpstr>
      <vt:lpstr>PowerPoint Presentation</vt:lpstr>
      <vt:lpstr>QUESTIONS?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Daniel Muse</dc:creator>
  <cp:lastModifiedBy>Daniel Muse</cp:lastModifiedBy>
  <cp:revision>9</cp:revision>
  <dcterms:created xsi:type="dcterms:W3CDTF">2021-12-30T14:33:01Z</dcterms:created>
  <dcterms:modified xsi:type="dcterms:W3CDTF">2022-01-03T15:55:40Z</dcterms:modified>
</cp:coreProperties>
</file>