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0" r:id="rId4"/>
    <p:sldId id="258" r:id="rId5"/>
    <p:sldId id="259"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6327"/>
  </p:normalViewPr>
  <p:slideViewPr>
    <p:cSldViewPr snapToGrid="0">
      <p:cViewPr varScale="1">
        <p:scale>
          <a:sx n="128" d="100"/>
          <a:sy n="128" d="100"/>
        </p:scale>
        <p:origin x="48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68C64B-3715-4A55-ACB6-255B8F64CCCD}" type="doc">
      <dgm:prSet loTypeId="urn:microsoft.com/office/officeart/2008/layout/LinedList" loCatId="list" qsTypeId="urn:microsoft.com/office/officeart/2005/8/quickstyle/simple1" qsCatId="simple" csTypeId="urn:microsoft.com/office/officeart/2005/8/colors/colorful5" csCatId="colorful" phldr="1"/>
      <dgm:spPr/>
      <dgm:t>
        <a:bodyPr/>
        <a:lstStyle/>
        <a:p>
          <a:endParaRPr lang="en-US"/>
        </a:p>
      </dgm:t>
    </dgm:pt>
    <dgm:pt modelId="{15B79885-8208-414A-B177-2A77013C1A3E}">
      <dgm:prSet/>
      <dgm:spPr/>
      <dgm:t>
        <a:bodyPr/>
        <a:lstStyle/>
        <a:p>
          <a:r>
            <a:rPr lang="en-US" dirty="0"/>
            <a:t>Is an animal tranquilizer</a:t>
          </a:r>
        </a:p>
      </dgm:t>
    </dgm:pt>
    <dgm:pt modelId="{0990B86F-53F9-4F84-A9D2-92D264958615}" type="parTrans" cxnId="{5D7788D7-0473-4BBF-9A7F-C545EAB9EED3}">
      <dgm:prSet/>
      <dgm:spPr/>
      <dgm:t>
        <a:bodyPr/>
        <a:lstStyle/>
        <a:p>
          <a:endParaRPr lang="en-US"/>
        </a:p>
      </dgm:t>
    </dgm:pt>
    <dgm:pt modelId="{C88FED56-8175-412E-8A43-2C63BB0983CB}" type="sibTrans" cxnId="{5D7788D7-0473-4BBF-9A7F-C545EAB9EED3}">
      <dgm:prSet/>
      <dgm:spPr/>
      <dgm:t>
        <a:bodyPr/>
        <a:lstStyle/>
        <a:p>
          <a:endParaRPr lang="en-US"/>
        </a:p>
      </dgm:t>
    </dgm:pt>
    <dgm:pt modelId="{7C25A208-E38D-4F62-A4FC-FE66DA801A11}">
      <dgm:prSet/>
      <dgm:spPr/>
      <dgm:t>
        <a:bodyPr/>
        <a:lstStyle/>
        <a:p>
          <a:r>
            <a:rPr lang="en-US" dirty="0"/>
            <a:t>Causes analgesia, sedation and muscle relaxation.</a:t>
          </a:r>
        </a:p>
      </dgm:t>
    </dgm:pt>
    <dgm:pt modelId="{628E50E5-CBBC-4303-89F1-A8D35612EF13}" type="parTrans" cxnId="{1FC213CF-F654-46F6-BED6-04670456DBF7}">
      <dgm:prSet/>
      <dgm:spPr/>
      <dgm:t>
        <a:bodyPr/>
        <a:lstStyle/>
        <a:p>
          <a:endParaRPr lang="en-US"/>
        </a:p>
      </dgm:t>
    </dgm:pt>
    <dgm:pt modelId="{7D6E5863-C5D4-4346-85E1-62BD6CA44FA7}" type="sibTrans" cxnId="{1FC213CF-F654-46F6-BED6-04670456DBF7}">
      <dgm:prSet/>
      <dgm:spPr/>
      <dgm:t>
        <a:bodyPr/>
        <a:lstStyle/>
        <a:p>
          <a:endParaRPr lang="en-US"/>
        </a:p>
      </dgm:t>
    </dgm:pt>
    <dgm:pt modelId="{DEAFCFBA-4FD3-499B-AE9A-F5B298908824}">
      <dgm:prSet/>
      <dgm:spPr/>
      <dgm:t>
        <a:bodyPr/>
        <a:lstStyle/>
        <a:p>
          <a:r>
            <a:rPr lang="en-US" dirty="0"/>
            <a:t>Effects on humans not well studied.</a:t>
          </a:r>
        </a:p>
      </dgm:t>
    </dgm:pt>
    <dgm:pt modelId="{F18865C2-5B61-419D-A230-3690E00145DB}" type="parTrans" cxnId="{C9C1DCE0-FB47-4FC0-BB71-F99C604CC5E7}">
      <dgm:prSet/>
      <dgm:spPr/>
      <dgm:t>
        <a:bodyPr/>
        <a:lstStyle/>
        <a:p>
          <a:endParaRPr lang="en-US"/>
        </a:p>
      </dgm:t>
    </dgm:pt>
    <dgm:pt modelId="{570F30EF-2BA8-46A8-BCD0-ACC8361FB217}" type="sibTrans" cxnId="{C9C1DCE0-FB47-4FC0-BB71-F99C604CC5E7}">
      <dgm:prSet/>
      <dgm:spPr/>
      <dgm:t>
        <a:bodyPr/>
        <a:lstStyle/>
        <a:p>
          <a:endParaRPr lang="en-US"/>
        </a:p>
      </dgm:t>
    </dgm:pt>
    <dgm:pt modelId="{0F7AFE6F-E13A-48AD-8E74-D6EDCB38A299}">
      <dgm:prSet/>
      <dgm:spPr/>
      <dgm:t>
        <a:bodyPr/>
        <a:lstStyle/>
        <a:p>
          <a:r>
            <a:rPr lang="en-US" b="1" dirty="0"/>
            <a:t>Typically, is an additive to opioids to enhance the euphoric state.</a:t>
          </a:r>
        </a:p>
      </dgm:t>
    </dgm:pt>
    <dgm:pt modelId="{C0FF3DF2-CD5D-4E18-8DD5-DF060881EA13}" type="parTrans" cxnId="{2EC90F60-63BC-457C-B3F7-7ADB8F36FB8A}">
      <dgm:prSet/>
      <dgm:spPr/>
      <dgm:t>
        <a:bodyPr/>
        <a:lstStyle/>
        <a:p>
          <a:endParaRPr lang="en-US"/>
        </a:p>
      </dgm:t>
    </dgm:pt>
    <dgm:pt modelId="{08E87823-065C-4B94-939D-193D3374E775}" type="sibTrans" cxnId="{2EC90F60-63BC-457C-B3F7-7ADB8F36FB8A}">
      <dgm:prSet/>
      <dgm:spPr/>
      <dgm:t>
        <a:bodyPr/>
        <a:lstStyle/>
        <a:p>
          <a:endParaRPr lang="en-US"/>
        </a:p>
      </dgm:t>
    </dgm:pt>
    <dgm:pt modelId="{3E92E2AF-1404-DE45-AB73-1FD8E8BFFCAD}" type="pres">
      <dgm:prSet presAssocID="{B468C64B-3715-4A55-ACB6-255B8F64CCCD}" presName="vert0" presStyleCnt="0">
        <dgm:presLayoutVars>
          <dgm:dir/>
          <dgm:animOne val="branch"/>
          <dgm:animLvl val="lvl"/>
        </dgm:presLayoutVars>
      </dgm:prSet>
      <dgm:spPr/>
    </dgm:pt>
    <dgm:pt modelId="{971551A8-BF94-D942-94C3-37FD9C084488}" type="pres">
      <dgm:prSet presAssocID="{15B79885-8208-414A-B177-2A77013C1A3E}" presName="thickLine" presStyleLbl="alignNode1" presStyleIdx="0" presStyleCnt="4"/>
      <dgm:spPr/>
    </dgm:pt>
    <dgm:pt modelId="{881A0076-DFA2-3142-AD4D-CF81C767841B}" type="pres">
      <dgm:prSet presAssocID="{15B79885-8208-414A-B177-2A77013C1A3E}" presName="horz1" presStyleCnt="0"/>
      <dgm:spPr/>
    </dgm:pt>
    <dgm:pt modelId="{1F2EC94B-CF16-F944-8047-78ED490786A0}" type="pres">
      <dgm:prSet presAssocID="{15B79885-8208-414A-B177-2A77013C1A3E}" presName="tx1" presStyleLbl="revTx" presStyleIdx="0" presStyleCnt="4"/>
      <dgm:spPr/>
    </dgm:pt>
    <dgm:pt modelId="{B65BF3ED-DA2C-9748-B4E7-1963CC1D9A03}" type="pres">
      <dgm:prSet presAssocID="{15B79885-8208-414A-B177-2A77013C1A3E}" presName="vert1" presStyleCnt="0"/>
      <dgm:spPr/>
    </dgm:pt>
    <dgm:pt modelId="{C5BDCDDF-A772-574C-A391-7E6F7ECE148E}" type="pres">
      <dgm:prSet presAssocID="{7C25A208-E38D-4F62-A4FC-FE66DA801A11}" presName="thickLine" presStyleLbl="alignNode1" presStyleIdx="1" presStyleCnt="4"/>
      <dgm:spPr/>
    </dgm:pt>
    <dgm:pt modelId="{0D613404-4790-3845-B70D-C4447C097494}" type="pres">
      <dgm:prSet presAssocID="{7C25A208-E38D-4F62-A4FC-FE66DA801A11}" presName="horz1" presStyleCnt="0"/>
      <dgm:spPr/>
    </dgm:pt>
    <dgm:pt modelId="{2E7A4FE0-FD47-C849-8D16-8FB6856AB20B}" type="pres">
      <dgm:prSet presAssocID="{7C25A208-E38D-4F62-A4FC-FE66DA801A11}" presName="tx1" presStyleLbl="revTx" presStyleIdx="1" presStyleCnt="4"/>
      <dgm:spPr/>
    </dgm:pt>
    <dgm:pt modelId="{1D5FBD89-8527-AF44-885C-D087EB16A272}" type="pres">
      <dgm:prSet presAssocID="{7C25A208-E38D-4F62-A4FC-FE66DA801A11}" presName="vert1" presStyleCnt="0"/>
      <dgm:spPr/>
    </dgm:pt>
    <dgm:pt modelId="{B8EDB332-2541-0B40-A126-F2B53B6C0A80}" type="pres">
      <dgm:prSet presAssocID="{DEAFCFBA-4FD3-499B-AE9A-F5B298908824}" presName="thickLine" presStyleLbl="alignNode1" presStyleIdx="2" presStyleCnt="4"/>
      <dgm:spPr/>
    </dgm:pt>
    <dgm:pt modelId="{A818D128-AA1D-A34B-AFAA-F49A351ECEF6}" type="pres">
      <dgm:prSet presAssocID="{DEAFCFBA-4FD3-499B-AE9A-F5B298908824}" presName="horz1" presStyleCnt="0"/>
      <dgm:spPr/>
    </dgm:pt>
    <dgm:pt modelId="{28481057-3314-6642-87CC-53F88B0BAD90}" type="pres">
      <dgm:prSet presAssocID="{DEAFCFBA-4FD3-499B-AE9A-F5B298908824}" presName="tx1" presStyleLbl="revTx" presStyleIdx="2" presStyleCnt="4"/>
      <dgm:spPr/>
    </dgm:pt>
    <dgm:pt modelId="{F148D8EA-E1C7-5049-865F-48B3BD76F442}" type="pres">
      <dgm:prSet presAssocID="{DEAFCFBA-4FD3-499B-AE9A-F5B298908824}" presName="vert1" presStyleCnt="0"/>
      <dgm:spPr/>
    </dgm:pt>
    <dgm:pt modelId="{BFB43D03-170E-0D4C-8C27-746AB6A6E69C}" type="pres">
      <dgm:prSet presAssocID="{0F7AFE6F-E13A-48AD-8E74-D6EDCB38A299}" presName="thickLine" presStyleLbl="alignNode1" presStyleIdx="3" presStyleCnt="4"/>
      <dgm:spPr/>
    </dgm:pt>
    <dgm:pt modelId="{AAD2DC8A-8D67-D24E-B758-C7EA1E9E8253}" type="pres">
      <dgm:prSet presAssocID="{0F7AFE6F-E13A-48AD-8E74-D6EDCB38A299}" presName="horz1" presStyleCnt="0"/>
      <dgm:spPr/>
    </dgm:pt>
    <dgm:pt modelId="{B553222B-2E48-6049-8449-23103011509E}" type="pres">
      <dgm:prSet presAssocID="{0F7AFE6F-E13A-48AD-8E74-D6EDCB38A299}" presName="tx1" presStyleLbl="revTx" presStyleIdx="3" presStyleCnt="4"/>
      <dgm:spPr/>
    </dgm:pt>
    <dgm:pt modelId="{22384875-DBC0-B046-B0A8-B14C8B4381FF}" type="pres">
      <dgm:prSet presAssocID="{0F7AFE6F-E13A-48AD-8E74-D6EDCB38A299}" presName="vert1" presStyleCnt="0"/>
      <dgm:spPr/>
    </dgm:pt>
  </dgm:ptLst>
  <dgm:cxnLst>
    <dgm:cxn modelId="{62B30F0C-10D3-8542-AE1D-C3334F03AAB8}" type="presOf" srcId="{B468C64B-3715-4A55-ACB6-255B8F64CCCD}" destId="{3E92E2AF-1404-DE45-AB73-1FD8E8BFFCAD}" srcOrd="0" destOrd="0" presId="urn:microsoft.com/office/officeart/2008/layout/LinedList"/>
    <dgm:cxn modelId="{61976718-4532-044A-B00A-591B8662ACC4}" type="presOf" srcId="{DEAFCFBA-4FD3-499B-AE9A-F5B298908824}" destId="{28481057-3314-6642-87CC-53F88B0BAD90}" srcOrd="0" destOrd="0" presId="urn:microsoft.com/office/officeart/2008/layout/LinedList"/>
    <dgm:cxn modelId="{9F583524-4E66-0148-A2FC-7235D0A6D140}" type="presOf" srcId="{15B79885-8208-414A-B177-2A77013C1A3E}" destId="{1F2EC94B-CF16-F944-8047-78ED490786A0}" srcOrd="0" destOrd="0" presId="urn:microsoft.com/office/officeart/2008/layout/LinedList"/>
    <dgm:cxn modelId="{2EC90F60-63BC-457C-B3F7-7ADB8F36FB8A}" srcId="{B468C64B-3715-4A55-ACB6-255B8F64CCCD}" destId="{0F7AFE6F-E13A-48AD-8E74-D6EDCB38A299}" srcOrd="3" destOrd="0" parTransId="{C0FF3DF2-CD5D-4E18-8DD5-DF060881EA13}" sibTransId="{08E87823-065C-4B94-939D-193D3374E775}"/>
    <dgm:cxn modelId="{EF5E8991-FAF6-C448-9F01-C7B299DE9110}" type="presOf" srcId="{0F7AFE6F-E13A-48AD-8E74-D6EDCB38A299}" destId="{B553222B-2E48-6049-8449-23103011509E}" srcOrd="0" destOrd="0" presId="urn:microsoft.com/office/officeart/2008/layout/LinedList"/>
    <dgm:cxn modelId="{1FC213CF-F654-46F6-BED6-04670456DBF7}" srcId="{B468C64B-3715-4A55-ACB6-255B8F64CCCD}" destId="{7C25A208-E38D-4F62-A4FC-FE66DA801A11}" srcOrd="1" destOrd="0" parTransId="{628E50E5-CBBC-4303-89F1-A8D35612EF13}" sibTransId="{7D6E5863-C5D4-4346-85E1-62BD6CA44FA7}"/>
    <dgm:cxn modelId="{5D7788D7-0473-4BBF-9A7F-C545EAB9EED3}" srcId="{B468C64B-3715-4A55-ACB6-255B8F64CCCD}" destId="{15B79885-8208-414A-B177-2A77013C1A3E}" srcOrd="0" destOrd="0" parTransId="{0990B86F-53F9-4F84-A9D2-92D264958615}" sibTransId="{C88FED56-8175-412E-8A43-2C63BB0983CB}"/>
    <dgm:cxn modelId="{C9C1DCE0-FB47-4FC0-BB71-F99C604CC5E7}" srcId="{B468C64B-3715-4A55-ACB6-255B8F64CCCD}" destId="{DEAFCFBA-4FD3-499B-AE9A-F5B298908824}" srcOrd="2" destOrd="0" parTransId="{F18865C2-5B61-419D-A230-3690E00145DB}" sibTransId="{570F30EF-2BA8-46A8-BCD0-ACC8361FB217}"/>
    <dgm:cxn modelId="{5A1BD0FE-B7FA-3548-97BD-9DF5BD400F3F}" type="presOf" srcId="{7C25A208-E38D-4F62-A4FC-FE66DA801A11}" destId="{2E7A4FE0-FD47-C849-8D16-8FB6856AB20B}" srcOrd="0" destOrd="0" presId="urn:microsoft.com/office/officeart/2008/layout/LinedList"/>
    <dgm:cxn modelId="{FBC1C932-C3C2-4443-B2FF-5B02EBDF01DE}" type="presParOf" srcId="{3E92E2AF-1404-DE45-AB73-1FD8E8BFFCAD}" destId="{971551A8-BF94-D942-94C3-37FD9C084488}" srcOrd="0" destOrd="0" presId="urn:microsoft.com/office/officeart/2008/layout/LinedList"/>
    <dgm:cxn modelId="{172FAAAE-DCFC-7A42-B807-2D6CBFB40227}" type="presParOf" srcId="{3E92E2AF-1404-DE45-AB73-1FD8E8BFFCAD}" destId="{881A0076-DFA2-3142-AD4D-CF81C767841B}" srcOrd="1" destOrd="0" presId="urn:microsoft.com/office/officeart/2008/layout/LinedList"/>
    <dgm:cxn modelId="{F21A9703-17F3-4245-BA90-CACBB3534E36}" type="presParOf" srcId="{881A0076-DFA2-3142-AD4D-CF81C767841B}" destId="{1F2EC94B-CF16-F944-8047-78ED490786A0}" srcOrd="0" destOrd="0" presId="urn:microsoft.com/office/officeart/2008/layout/LinedList"/>
    <dgm:cxn modelId="{EC30741B-7128-4E49-B1C9-F26C17353441}" type="presParOf" srcId="{881A0076-DFA2-3142-AD4D-CF81C767841B}" destId="{B65BF3ED-DA2C-9748-B4E7-1963CC1D9A03}" srcOrd="1" destOrd="0" presId="urn:microsoft.com/office/officeart/2008/layout/LinedList"/>
    <dgm:cxn modelId="{7747F87A-EC2C-7443-ACC3-30A96F34A84C}" type="presParOf" srcId="{3E92E2AF-1404-DE45-AB73-1FD8E8BFFCAD}" destId="{C5BDCDDF-A772-574C-A391-7E6F7ECE148E}" srcOrd="2" destOrd="0" presId="urn:microsoft.com/office/officeart/2008/layout/LinedList"/>
    <dgm:cxn modelId="{06756EF1-72C8-684A-93F0-684AB4BF1DDB}" type="presParOf" srcId="{3E92E2AF-1404-DE45-AB73-1FD8E8BFFCAD}" destId="{0D613404-4790-3845-B70D-C4447C097494}" srcOrd="3" destOrd="0" presId="urn:microsoft.com/office/officeart/2008/layout/LinedList"/>
    <dgm:cxn modelId="{32E95107-13DB-C24D-8F88-81CFA9DD99E5}" type="presParOf" srcId="{0D613404-4790-3845-B70D-C4447C097494}" destId="{2E7A4FE0-FD47-C849-8D16-8FB6856AB20B}" srcOrd="0" destOrd="0" presId="urn:microsoft.com/office/officeart/2008/layout/LinedList"/>
    <dgm:cxn modelId="{11CB9DBF-6492-014B-A7FE-FB70BD453E92}" type="presParOf" srcId="{0D613404-4790-3845-B70D-C4447C097494}" destId="{1D5FBD89-8527-AF44-885C-D087EB16A272}" srcOrd="1" destOrd="0" presId="urn:microsoft.com/office/officeart/2008/layout/LinedList"/>
    <dgm:cxn modelId="{E50F881F-AC22-5046-938A-79B07B2119AC}" type="presParOf" srcId="{3E92E2AF-1404-DE45-AB73-1FD8E8BFFCAD}" destId="{B8EDB332-2541-0B40-A126-F2B53B6C0A80}" srcOrd="4" destOrd="0" presId="urn:microsoft.com/office/officeart/2008/layout/LinedList"/>
    <dgm:cxn modelId="{8B944C39-A725-B443-8E79-42C545FF0268}" type="presParOf" srcId="{3E92E2AF-1404-DE45-AB73-1FD8E8BFFCAD}" destId="{A818D128-AA1D-A34B-AFAA-F49A351ECEF6}" srcOrd="5" destOrd="0" presId="urn:microsoft.com/office/officeart/2008/layout/LinedList"/>
    <dgm:cxn modelId="{BA4FB010-3629-B94E-9481-2C193A172930}" type="presParOf" srcId="{A818D128-AA1D-A34B-AFAA-F49A351ECEF6}" destId="{28481057-3314-6642-87CC-53F88B0BAD90}" srcOrd="0" destOrd="0" presId="urn:microsoft.com/office/officeart/2008/layout/LinedList"/>
    <dgm:cxn modelId="{3A88AD55-86F1-DF42-9F9F-CF4CAB13EDF2}" type="presParOf" srcId="{A818D128-AA1D-A34B-AFAA-F49A351ECEF6}" destId="{F148D8EA-E1C7-5049-865F-48B3BD76F442}" srcOrd="1" destOrd="0" presId="urn:microsoft.com/office/officeart/2008/layout/LinedList"/>
    <dgm:cxn modelId="{AFE707DB-081C-3A46-99F5-97CFB716285B}" type="presParOf" srcId="{3E92E2AF-1404-DE45-AB73-1FD8E8BFFCAD}" destId="{BFB43D03-170E-0D4C-8C27-746AB6A6E69C}" srcOrd="6" destOrd="0" presId="urn:microsoft.com/office/officeart/2008/layout/LinedList"/>
    <dgm:cxn modelId="{17941EF6-76C8-054C-91FA-CB5D0BE0CBA7}" type="presParOf" srcId="{3E92E2AF-1404-DE45-AB73-1FD8E8BFFCAD}" destId="{AAD2DC8A-8D67-D24E-B758-C7EA1E9E8253}" srcOrd="7" destOrd="0" presId="urn:microsoft.com/office/officeart/2008/layout/LinedList"/>
    <dgm:cxn modelId="{15E8FDCC-A08D-B049-84BD-FFFE7F26BD3D}" type="presParOf" srcId="{AAD2DC8A-8D67-D24E-B758-C7EA1E9E8253}" destId="{B553222B-2E48-6049-8449-23103011509E}" srcOrd="0" destOrd="0" presId="urn:microsoft.com/office/officeart/2008/layout/LinedList"/>
    <dgm:cxn modelId="{FBCBE24C-EC4F-984F-ADF2-3BCF2AB6BFE9}" type="presParOf" srcId="{AAD2DC8A-8D67-D24E-B758-C7EA1E9E8253}" destId="{22384875-DBC0-B046-B0A8-B14C8B4381F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6F20D95-24D2-4432-9578-C845FC9006DB}"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B4962A57-EDF5-4468-B97D-AC75A659AA95}">
      <dgm:prSet/>
      <dgm:spPr/>
      <dgm:t>
        <a:bodyPr/>
        <a:lstStyle/>
        <a:p>
          <a:r>
            <a:rPr lang="en-US"/>
            <a:t>EFFECTS ON HUMANS:</a:t>
          </a:r>
        </a:p>
      </dgm:t>
    </dgm:pt>
    <dgm:pt modelId="{10A82D44-7336-47EF-9648-3555D47EBE8B}" type="parTrans" cxnId="{21FCB8F1-8011-4894-8A33-61251F9CB231}">
      <dgm:prSet/>
      <dgm:spPr/>
      <dgm:t>
        <a:bodyPr/>
        <a:lstStyle/>
        <a:p>
          <a:endParaRPr lang="en-US"/>
        </a:p>
      </dgm:t>
    </dgm:pt>
    <dgm:pt modelId="{5E5B4C58-99F2-4B34-B26A-E8CE8C138A74}" type="sibTrans" cxnId="{21FCB8F1-8011-4894-8A33-61251F9CB231}">
      <dgm:prSet/>
      <dgm:spPr/>
      <dgm:t>
        <a:bodyPr/>
        <a:lstStyle/>
        <a:p>
          <a:endParaRPr lang="en-US"/>
        </a:p>
      </dgm:t>
    </dgm:pt>
    <dgm:pt modelId="{DEE33B8E-D928-412D-81FF-D1BEEF6F52EF}">
      <dgm:prSet/>
      <dgm:spPr/>
      <dgm:t>
        <a:bodyPr/>
        <a:lstStyle/>
        <a:p>
          <a:r>
            <a:rPr lang="en-US"/>
            <a:t>Enhanced Sedation And Euphoria</a:t>
          </a:r>
        </a:p>
      </dgm:t>
    </dgm:pt>
    <dgm:pt modelId="{FD7BDC31-D9E4-49A9-B5EB-044441CEA75C}" type="parTrans" cxnId="{2DBCC1B4-C933-46F8-AA82-19FFEA2F231A}">
      <dgm:prSet/>
      <dgm:spPr/>
      <dgm:t>
        <a:bodyPr/>
        <a:lstStyle/>
        <a:p>
          <a:endParaRPr lang="en-US"/>
        </a:p>
      </dgm:t>
    </dgm:pt>
    <dgm:pt modelId="{70C90370-E26F-4C40-A71A-31F33F456F8C}" type="sibTrans" cxnId="{2DBCC1B4-C933-46F8-AA82-19FFEA2F231A}">
      <dgm:prSet/>
      <dgm:spPr/>
      <dgm:t>
        <a:bodyPr/>
        <a:lstStyle/>
        <a:p>
          <a:endParaRPr lang="en-US"/>
        </a:p>
      </dgm:t>
    </dgm:pt>
    <dgm:pt modelId="{F58DE94C-F094-45D6-B422-B44CB5D37239}">
      <dgm:prSet/>
      <dgm:spPr/>
      <dgm:t>
        <a:bodyPr/>
        <a:lstStyle/>
        <a:p>
          <a:r>
            <a:rPr lang="en-US"/>
            <a:t>Hypotension</a:t>
          </a:r>
        </a:p>
      </dgm:t>
    </dgm:pt>
    <dgm:pt modelId="{636520A4-9740-4180-B436-813D4E4DA6C4}" type="parTrans" cxnId="{73FD39FD-6F6A-4416-ACB4-FDB943A77742}">
      <dgm:prSet/>
      <dgm:spPr/>
      <dgm:t>
        <a:bodyPr/>
        <a:lstStyle/>
        <a:p>
          <a:endParaRPr lang="en-US"/>
        </a:p>
      </dgm:t>
    </dgm:pt>
    <dgm:pt modelId="{F3D82A07-9612-4525-A31E-92B0708C8B88}" type="sibTrans" cxnId="{73FD39FD-6F6A-4416-ACB4-FDB943A77742}">
      <dgm:prSet/>
      <dgm:spPr/>
      <dgm:t>
        <a:bodyPr/>
        <a:lstStyle/>
        <a:p>
          <a:endParaRPr lang="en-US"/>
        </a:p>
      </dgm:t>
    </dgm:pt>
    <dgm:pt modelId="{2A861A65-0279-406A-B3D6-595AF94C6805}">
      <dgm:prSet/>
      <dgm:spPr/>
      <dgm:t>
        <a:bodyPr/>
        <a:lstStyle/>
        <a:p>
          <a:r>
            <a:rPr lang="en-US"/>
            <a:t>Muscle Relaxation</a:t>
          </a:r>
        </a:p>
      </dgm:t>
    </dgm:pt>
    <dgm:pt modelId="{865DABE7-656B-484D-BF5F-8ECFA1E8DFA9}" type="parTrans" cxnId="{E3C14318-0B0E-47F5-9B60-524A88C6C9A0}">
      <dgm:prSet/>
      <dgm:spPr/>
      <dgm:t>
        <a:bodyPr/>
        <a:lstStyle/>
        <a:p>
          <a:endParaRPr lang="en-US"/>
        </a:p>
      </dgm:t>
    </dgm:pt>
    <dgm:pt modelId="{1A5AD7CB-8A25-4915-88E0-96AF68EDFEE5}" type="sibTrans" cxnId="{E3C14318-0B0E-47F5-9B60-524A88C6C9A0}">
      <dgm:prSet/>
      <dgm:spPr/>
      <dgm:t>
        <a:bodyPr/>
        <a:lstStyle/>
        <a:p>
          <a:endParaRPr lang="en-US"/>
        </a:p>
      </dgm:t>
    </dgm:pt>
    <dgm:pt modelId="{C592D3FA-BC5C-224E-A13B-8692B21B583B}" type="pres">
      <dgm:prSet presAssocID="{B6F20D95-24D2-4432-9578-C845FC9006DB}" presName="linear" presStyleCnt="0">
        <dgm:presLayoutVars>
          <dgm:animLvl val="lvl"/>
          <dgm:resizeHandles val="exact"/>
        </dgm:presLayoutVars>
      </dgm:prSet>
      <dgm:spPr/>
    </dgm:pt>
    <dgm:pt modelId="{D34B47F3-9F6B-AF46-A068-FFFF9BF95C3F}" type="pres">
      <dgm:prSet presAssocID="{B4962A57-EDF5-4468-B97D-AC75A659AA95}" presName="parentText" presStyleLbl="node1" presStyleIdx="0" presStyleCnt="1">
        <dgm:presLayoutVars>
          <dgm:chMax val="0"/>
          <dgm:bulletEnabled val="1"/>
        </dgm:presLayoutVars>
      </dgm:prSet>
      <dgm:spPr/>
    </dgm:pt>
    <dgm:pt modelId="{6F0F052A-1F27-4E45-9BE2-43B45F5BEFE0}" type="pres">
      <dgm:prSet presAssocID="{B4962A57-EDF5-4468-B97D-AC75A659AA95}" presName="childText" presStyleLbl="revTx" presStyleIdx="0" presStyleCnt="1">
        <dgm:presLayoutVars>
          <dgm:bulletEnabled val="1"/>
        </dgm:presLayoutVars>
      </dgm:prSet>
      <dgm:spPr/>
    </dgm:pt>
  </dgm:ptLst>
  <dgm:cxnLst>
    <dgm:cxn modelId="{2211B616-D32C-0F4F-8814-067E9EFD5BC2}" type="presOf" srcId="{DEE33B8E-D928-412D-81FF-D1BEEF6F52EF}" destId="{6F0F052A-1F27-4E45-9BE2-43B45F5BEFE0}" srcOrd="0" destOrd="0" presId="urn:microsoft.com/office/officeart/2005/8/layout/vList2"/>
    <dgm:cxn modelId="{E3C14318-0B0E-47F5-9B60-524A88C6C9A0}" srcId="{B4962A57-EDF5-4468-B97D-AC75A659AA95}" destId="{2A861A65-0279-406A-B3D6-595AF94C6805}" srcOrd="2" destOrd="0" parTransId="{865DABE7-656B-484D-BF5F-8ECFA1E8DFA9}" sibTransId="{1A5AD7CB-8A25-4915-88E0-96AF68EDFEE5}"/>
    <dgm:cxn modelId="{DC46AA1D-B9B7-0A4A-A657-91F1558D1737}" type="presOf" srcId="{2A861A65-0279-406A-B3D6-595AF94C6805}" destId="{6F0F052A-1F27-4E45-9BE2-43B45F5BEFE0}" srcOrd="0" destOrd="2" presId="urn:microsoft.com/office/officeart/2005/8/layout/vList2"/>
    <dgm:cxn modelId="{B5BF4C6C-6C32-A943-A926-840AE3F948E2}" type="presOf" srcId="{B4962A57-EDF5-4468-B97D-AC75A659AA95}" destId="{D34B47F3-9F6B-AF46-A068-FFFF9BF95C3F}" srcOrd="0" destOrd="0" presId="urn:microsoft.com/office/officeart/2005/8/layout/vList2"/>
    <dgm:cxn modelId="{CA89957C-9029-2F4D-8BB9-939C5EAC79F3}" type="presOf" srcId="{F58DE94C-F094-45D6-B422-B44CB5D37239}" destId="{6F0F052A-1F27-4E45-9BE2-43B45F5BEFE0}" srcOrd="0" destOrd="1" presId="urn:microsoft.com/office/officeart/2005/8/layout/vList2"/>
    <dgm:cxn modelId="{2DBCC1B4-C933-46F8-AA82-19FFEA2F231A}" srcId="{B4962A57-EDF5-4468-B97D-AC75A659AA95}" destId="{DEE33B8E-D928-412D-81FF-D1BEEF6F52EF}" srcOrd="0" destOrd="0" parTransId="{FD7BDC31-D9E4-49A9-B5EB-044441CEA75C}" sibTransId="{70C90370-E26F-4C40-A71A-31F33F456F8C}"/>
    <dgm:cxn modelId="{277769D9-200C-1940-9152-5970BB0BA8F4}" type="presOf" srcId="{B6F20D95-24D2-4432-9578-C845FC9006DB}" destId="{C592D3FA-BC5C-224E-A13B-8692B21B583B}" srcOrd="0" destOrd="0" presId="urn:microsoft.com/office/officeart/2005/8/layout/vList2"/>
    <dgm:cxn modelId="{21FCB8F1-8011-4894-8A33-61251F9CB231}" srcId="{B6F20D95-24D2-4432-9578-C845FC9006DB}" destId="{B4962A57-EDF5-4468-B97D-AC75A659AA95}" srcOrd="0" destOrd="0" parTransId="{10A82D44-7336-47EF-9648-3555D47EBE8B}" sibTransId="{5E5B4C58-99F2-4B34-B26A-E8CE8C138A74}"/>
    <dgm:cxn modelId="{73FD39FD-6F6A-4416-ACB4-FDB943A77742}" srcId="{B4962A57-EDF5-4468-B97D-AC75A659AA95}" destId="{F58DE94C-F094-45D6-B422-B44CB5D37239}" srcOrd="1" destOrd="0" parTransId="{636520A4-9740-4180-B436-813D4E4DA6C4}" sibTransId="{F3D82A07-9612-4525-A31E-92B0708C8B88}"/>
    <dgm:cxn modelId="{C829BD2A-D7DE-8847-A687-8FBA642A1713}" type="presParOf" srcId="{C592D3FA-BC5C-224E-A13B-8692B21B583B}" destId="{D34B47F3-9F6B-AF46-A068-FFFF9BF95C3F}" srcOrd="0" destOrd="0" presId="urn:microsoft.com/office/officeart/2005/8/layout/vList2"/>
    <dgm:cxn modelId="{44128F7E-B176-6E40-ACC6-554497EC41D4}" type="presParOf" srcId="{C592D3FA-BC5C-224E-A13B-8692B21B583B}" destId="{6F0F052A-1F27-4E45-9BE2-43B45F5BEFE0}"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59D8854-ED46-4E3B-8290-96B2C3625D9E}" type="doc">
      <dgm:prSet loTypeId="urn:microsoft.com/office/officeart/2005/8/layout/vList2" loCatId="list" qsTypeId="urn:microsoft.com/office/officeart/2005/8/quickstyle/simple4" qsCatId="simple" csTypeId="urn:microsoft.com/office/officeart/2005/8/colors/colorful5" csCatId="colorful" phldr="1"/>
      <dgm:spPr/>
      <dgm:t>
        <a:bodyPr/>
        <a:lstStyle/>
        <a:p>
          <a:endParaRPr lang="en-US"/>
        </a:p>
      </dgm:t>
    </dgm:pt>
    <dgm:pt modelId="{B5BF7F55-259E-454F-804A-126D8313A07B}">
      <dgm:prSet/>
      <dgm:spPr/>
      <dgm:t>
        <a:bodyPr/>
        <a:lstStyle/>
        <a:p>
          <a:r>
            <a:rPr lang="en-US"/>
            <a:t>There is no antidote for xylazine, and naloxone will not reverse it.</a:t>
          </a:r>
        </a:p>
      </dgm:t>
    </dgm:pt>
    <dgm:pt modelId="{19EFE35B-2434-47D4-BA36-EF529A98031B}" type="parTrans" cxnId="{3ACB57EE-2EF3-4FF6-94E8-D49280D839EF}">
      <dgm:prSet/>
      <dgm:spPr/>
      <dgm:t>
        <a:bodyPr/>
        <a:lstStyle/>
        <a:p>
          <a:endParaRPr lang="en-US"/>
        </a:p>
      </dgm:t>
    </dgm:pt>
    <dgm:pt modelId="{4A1234EF-FD76-4942-898B-974385CF3506}" type="sibTrans" cxnId="{3ACB57EE-2EF3-4FF6-94E8-D49280D839EF}">
      <dgm:prSet/>
      <dgm:spPr/>
      <dgm:t>
        <a:bodyPr/>
        <a:lstStyle/>
        <a:p>
          <a:endParaRPr lang="en-US"/>
        </a:p>
      </dgm:t>
    </dgm:pt>
    <dgm:pt modelId="{1961B98D-42C5-48BF-9FF4-7B5317501495}">
      <dgm:prSet/>
      <dgm:spPr/>
      <dgm:t>
        <a:bodyPr/>
        <a:lstStyle/>
        <a:p>
          <a:r>
            <a:rPr lang="en-US" dirty="0"/>
            <a:t>May not get the same response in opioid overdoses mixed with xylazine due to continued sedation.</a:t>
          </a:r>
        </a:p>
      </dgm:t>
    </dgm:pt>
    <dgm:pt modelId="{757009A4-36B2-487F-B696-52751C86BFAF}" type="parTrans" cxnId="{D3DF940F-9940-4218-9159-E79B73CF14ED}">
      <dgm:prSet/>
      <dgm:spPr/>
      <dgm:t>
        <a:bodyPr/>
        <a:lstStyle/>
        <a:p>
          <a:endParaRPr lang="en-US"/>
        </a:p>
      </dgm:t>
    </dgm:pt>
    <dgm:pt modelId="{D37BCDF8-1E48-4B56-AF8B-96011ECE7B8B}" type="sibTrans" cxnId="{D3DF940F-9940-4218-9159-E79B73CF14ED}">
      <dgm:prSet/>
      <dgm:spPr/>
      <dgm:t>
        <a:bodyPr/>
        <a:lstStyle/>
        <a:p>
          <a:endParaRPr lang="en-US"/>
        </a:p>
      </dgm:t>
    </dgm:pt>
    <dgm:pt modelId="{2F2B8039-4E31-4F5D-BA80-3CE4C18A9565}">
      <dgm:prSet/>
      <dgm:spPr/>
      <dgm:t>
        <a:bodyPr/>
        <a:lstStyle/>
        <a:p>
          <a:r>
            <a:rPr lang="en-US" b="1" dirty="0"/>
            <a:t>TYPICALLY USED AS AN ADDITIVE TO OPIOIDS SO THE GOAL IS TO REVERSE THE EFFECTS OF THE OPIOIDS WITH THE NALOXONE SO THAT THE PERSON WILL BEGIN TO BREATH AGAIN OR IMPROVE THEIR BREATHING.</a:t>
          </a:r>
        </a:p>
      </dgm:t>
    </dgm:pt>
    <dgm:pt modelId="{CB9B2399-6D92-402C-AF1D-CB50ACBC8B6A}" type="parTrans" cxnId="{40791AC8-A9E6-4281-B0EF-B9B31D2E85AE}">
      <dgm:prSet/>
      <dgm:spPr/>
      <dgm:t>
        <a:bodyPr/>
        <a:lstStyle/>
        <a:p>
          <a:endParaRPr lang="en-US"/>
        </a:p>
      </dgm:t>
    </dgm:pt>
    <dgm:pt modelId="{C75D09A6-A88B-4639-8694-8F98543DD2CF}" type="sibTrans" cxnId="{40791AC8-A9E6-4281-B0EF-B9B31D2E85AE}">
      <dgm:prSet/>
      <dgm:spPr/>
      <dgm:t>
        <a:bodyPr/>
        <a:lstStyle/>
        <a:p>
          <a:endParaRPr lang="en-US"/>
        </a:p>
      </dgm:t>
    </dgm:pt>
    <dgm:pt modelId="{BEDF1EA8-44CE-8343-918C-AE1087542CAC}" type="pres">
      <dgm:prSet presAssocID="{459D8854-ED46-4E3B-8290-96B2C3625D9E}" presName="linear" presStyleCnt="0">
        <dgm:presLayoutVars>
          <dgm:animLvl val="lvl"/>
          <dgm:resizeHandles val="exact"/>
        </dgm:presLayoutVars>
      </dgm:prSet>
      <dgm:spPr/>
    </dgm:pt>
    <dgm:pt modelId="{76C35E0D-34AC-FE4B-BCF1-1445364F7836}" type="pres">
      <dgm:prSet presAssocID="{B5BF7F55-259E-454F-804A-126D8313A07B}" presName="parentText" presStyleLbl="node1" presStyleIdx="0" presStyleCnt="3">
        <dgm:presLayoutVars>
          <dgm:chMax val="0"/>
          <dgm:bulletEnabled val="1"/>
        </dgm:presLayoutVars>
      </dgm:prSet>
      <dgm:spPr/>
    </dgm:pt>
    <dgm:pt modelId="{81A32F79-C2C0-634C-96AE-92730F566731}" type="pres">
      <dgm:prSet presAssocID="{4A1234EF-FD76-4942-898B-974385CF3506}" presName="spacer" presStyleCnt="0"/>
      <dgm:spPr/>
    </dgm:pt>
    <dgm:pt modelId="{F4A25146-F700-1541-B0BD-C719A2372428}" type="pres">
      <dgm:prSet presAssocID="{1961B98D-42C5-48BF-9FF4-7B5317501495}" presName="parentText" presStyleLbl="node1" presStyleIdx="1" presStyleCnt="3">
        <dgm:presLayoutVars>
          <dgm:chMax val="0"/>
          <dgm:bulletEnabled val="1"/>
        </dgm:presLayoutVars>
      </dgm:prSet>
      <dgm:spPr/>
    </dgm:pt>
    <dgm:pt modelId="{9A8BB442-69C2-D24E-8402-4CB8B970D744}" type="pres">
      <dgm:prSet presAssocID="{D37BCDF8-1E48-4B56-AF8B-96011ECE7B8B}" presName="spacer" presStyleCnt="0"/>
      <dgm:spPr/>
    </dgm:pt>
    <dgm:pt modelId="{0295A39F-71A5-D848-AAC4-A81B4F42E0B9}" type="pres">
      <dgm:prSet presAssocID="{2F2B8039-4E31-4F5D-BA80-3CE4C18A9565}" presName="parentText" presStyleLbl="node1" presStyleIdx="2" presStyleCnt="3">
        <dgm:presLayoutVars>
          <dgm:chMax val="0"/>
          <dgm:bulletEnabled val="1"/>
        </dgm:presLayoutVars>
      </dgm:prSet>
      <dgm:spPr/>
    </dgm:pt>
  </dgm:ptLst>
  <dgm:cxnLst>
    <dgm:cxn modelId="{D3DF940F-9940-4218-9159-E79B73CF14ED}" srcId="{459D8854-ED46-4E3B-8290-96B2C3625D9E}" destId="{1961B98D-42C5-48BF-9FF4-7B5317501495}" srcOrd="1" destOrd="0" parTransId="{757009A4-36B2-487F-B696-52751C86BFAF}" sibTransId="{D37BCDF8-1E48-4B56-AF8B-96011ECE7B8B}"/>
    <dgm:cxn modelId="{9927ED1F-1EFF-5F48-8DF7-E72D3FA49B63}" type="presOf" srcId="{2F2B8039-4E31-4F5D-BA80-3CE4C18A9565}" destId="{0295A39F-71A5-D848-AAC4-A81B4F42E0B9}" srcOrd="0" destOrd="0" presId="urn:microsoft.com/office/officeart/2005/8/layout/vList2"/>
    <dgm:cxn modelId="{1E79584A-21C0-E742-87C1-1A288B679836}" type="presOf" srcId="{B5BF7F55-259E-454F-804A-126D8313A07B}" destId="{76C35E0D-34AC-FE4B-BCF1-1445364F7836}" srcOrd="0" destOrd="0" presId="urn:microsoft.com/office/officeart/2005/8/layout/vList2"/>
    <dgm:cxn modelId="{A0C3D64C-764A-1147-AAC4-28D658CBD11B}" type="presOf" srcId="{459D8854-ED46-4E3B-8290-96B2C3625D9E}" destId="{BEDF1EA8-44CE-8343-918C-AE1087542CAC}" srcOrd="0" destOrd="0" presId="urn:microsoft.com/office/officeart/2005/8/layout/vList2"/>
    <dgm:cxn modelId="{40791AC8-A9E6-4281-B0EF-B9B31D2E85AE}" srcId="{459D8854-ED46-4E3B-8290-96B2C3625D9E}" destId="{2F2B8039-4E31-4F5D-BA80-3CE4C18A9565}" srcOrd="2" destOrd="0" parTransId="{CB9B2399-6D92-402C-AF1D-CB50ACBC8B6A}" sibTransId="{C75D09A6-A88B-4639-8694-8F98543DD2CF}"/>
    <dgm:cxn modelId="{EDD3BDDA-E8D6-B14B-9ABF-D8B59AE3B847}" type="presOf" srcId="{1961B98D-42C5-48BF-9FF4-7B5317501495}" destId="{F4A25146-F700-1541-B0BD-C719A2372428}" srcOrd="0" destOrd="0" presId="urn:microsoft.com/office/officeart/2005/8/layout/vList2"/>
    <dgm:cxn modelId="{3ACB57EE-2EF3-4FF6-94E8-D49280D839EF}" srcId="{459D8854-ED46-4E3B-8290-96B2C3625D9E}" destId="{B5BF7F55-259E-454F-804A-126D8313A07B}" srcOrd="0" destOrd="0" parTransId="{19EFE35B-2434-47D4-BA36-EF529A98031B}" sibTransId="{4A1234EF-FD76-4942-898B-974385CF3506}"/>
    <dgm:cxn modelId="{E92F6209-6298-8146-B892-0C4B8F99A510}" type="presParOf" srcId="{BEDF1EA8-44CE-8343-918C-AE1087542CAC}" destId="{76C35E0D-34AC-FE4B-BCF1-1445364F7836}" srcOrd="0" destOrd="0" presId="urn:microsoft.com/office/officeart/2005/8/layout/vList2"/>
    <dgm:cxn modelId="{6510D39C-FBC8-6F4C-B32D-46C631CD1CF0}" type="presParOf" srcId="{BEDF1EA8-44CE-8343-918C-AE1087542CAC}" destId="{81A32F79-C2C0-634C-96AE-92730F566731}" srcOrd="1" destOrd="0" presId="urn:microsoft.com/office/officeart/2005/8/layout/vList2"/>
    <dgm:cxn modelId="{F0384F59-BC2A-3348-94CC-246301F42C65}" type="presParOf" srcId="{BEDF1EA8-44CE-8343-918C-AE1087542CAC}" destId="{F4A25146-F700-1541-B0BD-C719A2372428}" srcOrd="2" destOrd="0" presId="urn:microsoft.com/office/officeart/2005/8/layout/vList2"/>
    <dgm:cxn modelId="{EA4BBCE9-736B-584C-95F4-8DB14A0759D3}" type="presParOf" srcId="{BEDF1EA8-44CE-8343-918C-AE1087542CAC}" destId="{9A8BB442-69C2-D24E-8402-4CB8B970D744}" srcOrd="3" destOrd="0" presId="urn:microsoft.com/office/officeart/2005/8/layout/vList2"/>
    <dgm:cxn modelId="{35BE9BC6-CB13-3E46-B9D9-934344914CA0}" type="presParOf" srcId="{BEDF1EA8-44CE-8343-918C-AE1087542CAC}" destId="{0295A39F-71A5-D848-AAC4-A81B4F42E0B9}"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E769739-0A84-4A6A-BEB6-52C8494CEE3F}" type="doc">
      <dgm:prSet loTypeId="urn:microsoft.com/office/officeart/2008/layout/LinedList" loCatId="list" qsTypeId="urn:microsoft.com/office/officeart/2005/8/quickstyle/simple1" qsCatId="simple" csTypeId="urn:microsoft.com/office/officeart/2005/8/colors/accent0_3" csCatId="mainScheme" phldr="1"/>
      <dgm:spPr/>
      <dgm:t>
        <a:bodyPr/>
        <a:lstStyle/>
        <a:p>
          <a:endParaRPr lang="en-US"/>
        </a:p>
      </dgm:t>
    </dgm:pt>
    <dgm:pt modelId="{69E968FF-E761-469C-ABC2-F4441AD49C4B}">
      <dgm:prSet/>
      <dgm:spPr/>
      <dgm:t>
        <a:bodyPr/>
        <a:lstStyle/>
        <a:p>
          <a:r>
            <a:rPr lang="en-US" dirty="0"/>
            <a:t>Xylazine is typically an additive primarily to opioids and sometimes cocaine.</a:t>
          </a:r>
        </a:p>
      </dgm:t>
    </dgm:pt>
    <dgm:pt modelId="{236DAF83-4ADF-434B-AEE6-C0C00467D83A}" type="parTrans" cxnId="{4534EFFF-182E-4692-AE0E-97E760EBAD9A}">
      <dgm:prSet/>
      <dgm:spPr/>
      <dgm:t>
        <a:bodyPr/>
        <a:lstStyle/>
        <a:p>
          <a:endParaRPr lang="en-US"/>
        </a:p>
      </dgm:t>
    </dgm:pt>
    <dgm:pt modelId="{93866874-682D-4896-9B99-A22FCCBD7554}" type="sibTrans" cxnId="{4534EFFF-182E-4692-AE0E-97E760EBAD9A}">
      <dgm:prSet/>
      <dgm:spPr/>
      <dgm:t>
        <a:bodyPr/>
        <a:lstStyle/>
        <a:p>
          <a:endParaRPr lang="en-US"/>
        </a:p>
      </dgm:t>
    </dgm:pt>
    <dgm:pt modelId="{DCB15D4A-1610-4DEC-AD26-0BBBAB6E3FD0}">
      <dgm:prSet/>
      <dgm:spPr/>
      <dgm:t>
        <a:bodyPr/>
        <a:lstStyle/>
        <a:p>
          <a:r>
            <a:rPr lang="en-US" dirty="0"/>
            <a:t>Can’t reverse the xylazine so focus on reversing the potential effects of the suspected opioid involvement.</a:t>
          </a:r>
        </a:p>
      </dgm:t>
    </dgm:pt>
    <dgm:pt modelId="{A7FD32AC-4889-4A8C-8687-150774BA3C25}" type="parTrans" cxnId="{7EA34669-04C3-49EE-91FB-FCFA6D77CBA4}">
      <dgm:prSet/>
      <dgm:spPr/>
      <dgm:t>
        <a:bodyPr/>
        <a:lstStyle/>
        <a:p>
          <a:endParaRPr lang="en-US"/>
        </a:p>
      </dgm:t>
    </dgm:pt>
    <dgm:pt modelId="{307B1893-3F27-4648-AF4F-97EA9F8D01ED}" type="sibTrans" cxnId="{7EA34669-04C3-49EE-91FB-FCFA6D77CBA4}">
      <dgm:prSet/>
      <dgm:spPr/>
      <dgm:t>
        <a:bodyPr/>
        <a:lstStyle/>
        <a:p>
          <a:endParaRPr lang="en-US"/>
        </a:p>
      </dgm:t>
    </dgm:pt>
    <dgm:pt modelId="{52288CEC-E649-4B1C-8622-0C91F6DA0395}">
      <dgm:prSet/>
      <dgm:spPr/>
      <dgm:t>
        <a:bodyPr/>
        <a:lstStyle/>
        <a:p>
          <a:r>
            <a:rPr lang="en-US" dirty="0"/>
            <a:t>Use the naloxone to reverse the suspected opioids</a:t>
          </a:r>
        </a:p>
      </dgm:t>
    </dgm:pt>
    <dgm:pt modelId="{C2027E97-0BCE-43B9-9BF5-FB4F462DD8F6}" type="parTrans" cxnId="{121A1CAA-6DB1-4220-869B-4868C5F58C65}">
      <dgm:prSet/>
      <dgm:spPr/>
      <dgm:t>
        <a:bodyPr/>
        <a:lstStyle/>
        <a:p>
          <a:endParaRPr lang="en-US"/>
        </a:p>
      </dgm:t>
    </dgm:pt>
    <dgm:pt modelId="{6449FD70-D725-47F3-ABF4-5DA17912C162}" type="sibTrans" cxnId="{121A1CAA-6DB1-4220-869B-4868C5F58C65}">
      <dgm:prSet/>
      <dgm:spPr/>
      <dgm:t>
        <a:bodyPr/>
        <a:lstStyle/>
        <a:p>
          <a:endParaRPr lang="en-US"/>
        </a:p>
      </dgm:t>
    </dgm:pt>
    <dgm:pt modelId="{BFE98618-1C77-4E31-A1CD-56E26666CAC6}">
      <dgm:prSet/>
      <dgm:spPr/>
      <dgm:t>
        <a:bodyPr/>
        <a:lstStyle/>
        <a:p>
          <a:r>
            <a:rPr lang="en-US" b="1" u="sng" dirty="0"/>
            <a:t>AND CONTINUE TO ASSIST WITH THE BREATHING SINCE HYPOXIA IS SOMETHING WE CAN HELP PREVENT IN THESE OVERDOSES.</a:t>
          </a:r>
        </a:p>
      </dgm:t>
    </dgm:pt>
    <dgm:pt modelId="{CDD631D3-777A-438A-8BA8-A37E1CA64FD4}" type="parTrans" cxnId="{CF7B32B7-81F5-4B01-B6CA-887E00F6E6FB}">
      <dgm:prSet/>
      <dgm:spPr/>
      <dgm:t>
        <a:bodyPr/>
        <a:lstStyle/>
        <a:p>
          <a:endParaRPr lang="en-US"/>
        </a:p>
      </dgm:t>
    </dgm:pt>
    <dgm:pt modelId="{0D61E277-7F86-4F80-B9CF-729ACE02D2B2}" type="sibTrans" cxnId="{CF7B32B7-81F5-4B01-B6CA-887E00F6E6FB}">
      <dgm:prSet/>
      <dgm:spPr/>
      <dgm:t>
        <a:bodyPr/>
        <a:lstStyle/>
        <a:p>
          <a:endParaRPr lang="en-US"/>
        </a:p>
      </dgm:t>
    </dgm:pt>
    <dgm:pt modelId="{CF2DAF4B-0A89-E342-A1C3-929F0B6114E9}" type="pres">
      <dgm:prSet presAssocID="{DE769739-0A84-4A6A-BEB6-52C8494CEE3F}" presName="vert0" presStyleCnt="0">
        <dgm:presLayoutVars>
          <dgm:dir/>
          <dgm:animOne val="branch"/>
          <dgm:animLvl val="lvl"/>
        </dgm:presLayoutVars>
      </dgm:prSet>
      <dgm:spPr/>
    </dgm:pt>
    <dgm:pt modelId="{E5278836-AF50-8440-97A3-EB5E2AD77E27}" type="pres">
      <dgm:prSet presAssocID="{69E968FF-E761-469C-ABC2-F4441AD49C4B}" presName="thickLine" presStyleLbl="alignNode1" presStyleIdx="0" presStyleCnt="4"/>
      <dgm:spPr/>
    </dgm:pt>
    <dgm:pt modelId="{EF0F84FD-03E5-1747-9B64-C0C6E5DBED4C}" type="pres">
      <dgm:prSet presAssocID="{69E968FF-E761-469C-ABC2-F4441AD49C4B}" presName="horz1" presStyleCnt="0"/>
      <dgm:spPr/>
    </dgm:pt>
    <dgm:pt modelId="{DA94191A-F8BE-EC4E-A8BD-F1B6242E962C}" type="pres">
      <dgm:prSet presAssocID="{69E968FF-E761-469C-ABC2-F4441AD49C4B}" presName="tx1" presStyleLbl="revTx" presStyleIdx="0" presStyleCnt="4"/>
      <dgm:spPr/>
    </dgm:pt>
    <dgm:pt modelId="{DCAE09DD-562C-6B4C-B8FA-9E1D2A0E3DD1}" type="pres">
      <dgm:prSet presAssocID="{69E968FF-E761-469C-ABC2-F4441AD49C4B}" presName="vert1" presStyleCnt="0"/>
      <dgm:spPr/>
    </dgm:pt>
    <dgm:pt modelId="{8ACFF390-1AF7-3F49-A10F-42B65149B52A}" type="pres">
      <dgm:prSet presAssocID="{DCB15D4A-1610-4DEC-AD26-0BBBAB6E3FD0}" presName="thickLine" presStyleLbl="alignNode1" presStyleIdx="1" presStyleCnt="4"/>
      <dgm:spPr/>
    </dgm:pt>
    <dgm:pt modelId="{FBB7392B-76B3-FB47-BC9F-90BA18642A03}" type="pres">
      <dgm:prSet presAssocID="{DCB15D4A-1610-4DEC-AD26-0BBBAB6E3FD0}" presName="horz1" presStyleCnt="0"/>
      <dgm:spPr/>
    </dgm:pt>
    <dgm:pt modelId="{6E20E78F-4A96-C646-A7DD-648584FF81C2}" type="pres">
      <dgm:prSet presAssocID="{DCB15D4A-1610-4DEC-AD26-0BBBAB6E3FD0}" presName="tx1" presStyleLbl="revTx" presStyleIdx="1" presStyleCnt="4"/>
      <dgm:spPr/>
    </dgm:pt>
    <dgm:pt modelId="{A472D8C4-A6C5-C047-B111-FE27A60863D1}" type="pres">
      <dgm:prSet presAssocID="{DCB15D4A-1610-4DEC-AD26-0BBBAB6E3FD0}" presName="vert1" presStyleCnt="0"/>
      <dgm:spPr/>
    </dgm:pt>
    <dgm:pt modelId="{69C46DD5-B5F7-D84E-AEF3-02DDECD86598}" type="pres">
      <dgm:prSet presAssocID="{52288CEC-E649-4B1C-8622-0C91F6DA0395}" presName="thickLine" presStyleLbl="alignNode1" presStyleIdx="2" presStyleCnt="4"/>
      <dgm:spPr/>
    </dgm:pt>
    <dgm:pt modelId="{C7FEBF71-4662-B149-BB91-544707A84942}" type="pres">
      <dgm:prSet presAssocID="{52288CEC-E649-4B1C-8622-0C91F6DA0395}" presName="horz1" presStyleCnt="0"/>
      <dgm:spPr/>
    </dgm:pt>
    <dgm:pt modelId="{3F514647-A653-FA4B-9204-8013F7062E2B}" type="pres">
      <dgm:prSet presAssocID="{52288CEC-E649-4B1C-8622-0C91F6DA0395}" presName="tx1" presStyleLbl="revTx" presStyleIdx="2" presStyleCnt="4"/>
      <dgm:spPr/>
    </dgm:pt>
    <dgm:pt modelId="{655E5A9B-FBDD-BC4B-B671-42615144E173}" type="pres">
      <dgm:prSet presAssocID="{52288CEC-E649-4B1C-8622-0C91F6DA0395}" presName="vert1" presStyleCnt="0"/>
      <dgm:spPr/>
    </dgm:pt>
    <dgm:pt modelId="{FBB15D67-58AD-834F-8F3C-0478F9B463BD}" type="pres">
      <dgm:prSet presAssocID="{BFE98618-1C77-4E31-A1CD-56E26666CAC6}" presName="thickLine" presStyleLbl="alignNode1" presStyleIdx="3" presStyleCnt="4"/>
      <dgm:spPr/>
    </dgm:pt>
    <dgm:pt modelId="{5827AA8C-0D97-2C4C-888C-45891744B068}" type="pres">
      <dgm:prSet presAssocID="{BFE98618-1C77-4E31-A1CD-56E26666CAC6}" presName="horz1" presStyleCnt="0"/>
      <dgm:spPr/>
    </dgm:pt>
    <dgm:pt modelId="{6FD41884-C455-B441-9B4F-9A653AEA390E}" type="pres">
      <dgm:prSet presAssocID="{BFE98618-1C77-4E31-A1CD-56E26666CAC6}" presName="tx1" presStyleLbl="revTx" presStyleIdx="3" presStyleCnt="4"/>
      <dgm:spPr/>
    </dgm:pt>
    <dgm:pt modelId="{D7882ECE-CB54-F448-8607-7E4C317B58D5}" type="pres">
      <dgm:prSet presAssocID="{BFE98618-1C77-4E31-A1CD-56E26666CAC6}" presName="vert1" presStyleCnt="0"/>
      <dgm:spPr/>
    </dgm:pt>
  </dgm:ptLst>
  <dgm:cxnLst>
    <dgm:cxn modelId="{2D9FC70A-A950-424F-97EA-8A906CC88D76}" type="presOf" srcId="{DCB15D4A-1610-4DEC-AD26-0BBBAB6E3FD0}" destId="{6E20E78F-4A96-C646-A7DD-648584FF81C2}" srcOrd="0" destOrd="0" presId="urn:microsoft.com/office/officeart/2008/layout/LinedList"/>
    <dgm:cxn modelId="{115CAE30-2760-034B-90B8-4BF416E65526}" type="presOf" srcId="{69E968FF-E761-469C-ABC2-F4441AD49C4B}" destId="{DA94191A-F8BE-EC4E-A8BD-F1B6242E962C}" srcOrd="0" destOrd="0" presId="urn:microsoft.com/office/officeart/2008/layout/LinedList"/>
    <dgm:cxn modelId="{BB0D2A44-9300-B249-8B44-C9B7A7248453}" type="presOf" srcId="{52288CEC-E649-4B1C-8622-0C91F6DA0395}" destId="{3F514647-A653-FA4B-9204-8013F7062E2B}" srcOrd="0" destOrd="0" presId="urn:microsoft.com/office/officeart/2008/layout/LinedList"/>
    <dgm:cxn modelId="{C848724D-B7B2-1C44-B378-D510F66D95FA}" type="presOf" srcId="{DE769739-0A84-4A6A-BEB6-52C8494CEE3F}" destId="{CF2DAF4B-0A89-E342-A1C3-929F0B6114E9}" srcOrd="0" destOrd="0" presId="urn:microsoft.com/office/officeart/2008/layout/LinedList"/>
    <dgm:cxn modelId="{7EA34669-04C3-49EE-91FB-FCFA6D77CBA4}" srcId="{DE769739-0A84-4A6A-BEB6-52C8494CEE3F}" destId="{DCB15D4A-1610-4DEC-AD26-0BBBAB6E3FD0}" srcOrd="1" destOrd="0" parTransId="{A7FD32AC-4889-4A8C-8687-150774BA3C25}" sibTransId="{307B1893-3F27-4648-AF4F-97EA9F8D01ED}"/>
    <dgm:cxn modelId="{46188F6A-48D4-3F4E-BFE8-408CF0614F02}" type="presOf" srcId="{BFE98618-1C77-4E31-A1CD-56E26666CAC6}" destId="{6FD41884-C455-B441-9B4F-9A653AEA390E}" srcOrd="0" destOrd="0" presId="urn:microsoft.com/office/officeart/2008/layout/LinedList"/>
    <dgm:cxn modelId="{121A1CAA-6DB1-4220-869B-4868C5F58C65}" srcId="{DE769739-0A84-4A6A-BEB6-52C8494CEE3F}" destId="{52288CEC-E649-4B1C-8622-0C91F6DA0395}" srcOrd="2" destOrd="0" parTransId="{C2027E97-0BCE-43B9-9BF5-FB4F462DD8F6}" sibTransId="{6449FD70-D725-47F3-ABF4-5DA17912C162}"/>
    <dgm:cxn modelId="{CF7B32B7-81F5-4B01-B6CA-887E00F6E6FB}" srcId="{DE769739-0A84-4A6A-BEB6-52C8494CEE3F}" destId="{BFE98618-1C77-4E31-A1CD-56E26666CAC6}" srcOrd="3" destOrd="0" parTransId="{CDD631D3-777A-438A-8BA8-A37E1CA64FD4}" sibTransId="{0D61E277-7F86-4F80-B9CF-729ACE02D2B2}"/>
    <dgm:cxn modelId="{4534EFFF-182E-4692-AE0E-97E760EBAD9A}" srcId="{DE769739-0A84-4A6A-BEB6-52C8494CEE3F}" destId="{69E968FF-E761-469C-ABC2-F4441AD49C4B}" srcOrd="0" destOrd="0" parTransId="{236DAF83-4ADF-434B-AEE6-C0C00467D83A}" sibTransId="{93866874-682D-4896-9B99-A22FCCBD7554}"/>
    <dgm:cxn modelId="{4BE341BE-E9E3-1E45-9D54-1BB55F60BAB1}" type="presParOf" srcId="{CF2DAF4B-0A89-E342-A1C3-929F0B6114E9}" destId="{E5278836-AF50-8440-97A3-EB5E2AD77E27}" srcOrd="0" destOrd="0" presId="urn:microsoft.com/office/officeart/2008/layout/LinedList"/>
    <dgm:cxn modelId="{85F8F3CC-E17C-E045-8E7E-136701562BCC}" type="presParOf" srcId="{CF2DAF4B-0A89-E342-A1C3-929F0B6114E9}" destId="{EF0F84FD-03E5-1747-9B64-C0C6E5DBED4C}" srcOrd="1" destOrd="0" presId="urn:microsoft.com/office/officeart/2008/layout/LinedList"/>
    <dgm:cxn modelId="{10400CC5-F796-EE44-B0AE-121F07A019D1}" type="presParOf" srcId="{EF0F84FD-03E5-1747-9B64-C0C6E5DBED4C}" destId="{DA94191A-F8BE-EC4E-A8BD-F1B6242E962C}" srcOrd="0" destOrd="0" presId="urn:microsoft.com/office/officeart/2008/layout/LinedList"/>
    <dgm:cxn modelId="{14C71534-2342-D442-B111-78102C1BAAB0}" type="presParOf" srcId="{EF0F84FD-03E5-1747-9B64-C0C6E5DBED4C}" destId="{DCAE09DD-562C-6B4C-B8FA-9E1D2A0E3DD1}" srcOrd="1" destOrd="0" presId="urn:microsoft.com/office/officeart/2008/layout/LinedList"/>
    <dgm:cxn modelId="{4CA4C3BF-1C19-EE43-BE73-7DDB9E3F7BC0}" type="presParOf" srcId="{CF2DAF4B-0A89-E342-A1C3-929F0B6114E9}" destId="{8ACFF390-1AF7-3F49-A10F-42B65149B52A}" srcOrd="2" destOrd="0" presId="urn:microsoft.com/office/officeart/2008/layout/LinedList"/>
    <dgm:cxn modelId="{85D1807F-D805-7546-840C-DC32536D0EF5}" type="presParOf" srcId="{CF2DAF4B-0A89-E342-A1C3-929F0B6114E9}" destId="{FBB7392B-76B3-FB47-BC9F-90BA18642A03}" srcOrd="3" destOrd="0" presId="urn:microsoft.com/office/officeart/2008/layout/LinedList"/>
    <dgm:cxn modelId="{1A312243-0B4D-2045-826C-72EE82D68DA1}" type="presParOf" srcId="{FBB7392B-76B3-FB47-BC9F-90BA18642A03}" destId="{6E20E78F-4A96-C646-A7DD-648584FF81C2}" srcOrd="0" destOrd="0" presId="urn:microsoft.com/office/officeart/2008/layout/LinedList"/>
    <dgm:cxn modelId="{B34BD58E-B89D-A148-A098-AAB465EE2A73}" type="presParOf" srcId="{FBB7392B-76B3-FB47-BC9F-90BA18642A03}" destId="{A472D8C4-A6C5-C047-B111-FE27A60863D1}" srcOrd="1" destOrd="0" presId="urn:microsoft.com/office/officeart/2008/layout/LinedList"/>
    <dgm:cxn modelId="{9732434C-250F-3742-AF63-D68CC7ADB997}" type="presParOf" srcId="{CF2DAF4B-0A89-E342-A1C3-929F0B6114E9}" destId="{69C46DD5-B5F7-D84E-AEF3-02DDECD86598}" srcOrd="4" destOrd="0" presId="urn:microsoft.com/office/officeart/2008/layout/LinedList"/>
    <dgm:cxn modelId="{84BFF8E8-FD82-6041-9C71-3B4E397DD7F6}" type="presParOf" srcId="{CF2DAF4B-0A89-E342-A1C3-929F0B6114E9}" destId="{C7FEBF71-4662-B149-BB91-544707A84942}" srcOrd="5" destOrd="0" presId="urn:microsoft.com/office/officeart/2008/layout/LinedList"/>
    <dgm:cxn modelId="{1EF59C8B-2AE3-B442-B426-F180DAD6A0A6}" type="presParOf" srcId="{C7FEBF71-4662-B149-BB91-544707A84942}" destId="{3F514647-A653-FA4B-9204-8013F7062E2B}" srcOrd="0" destOrd="0" presId="urn:microsoft.com/office/officeart/2008/layout/LinedList"/>
    <dgm:cxn modelId="{97A266D7-19AD-C44B-AACE-E7D40722AB7B}" type="presParOf" srcId="{C7FEBF71-4662-B149-BB91-544707A84942}" destId="{655E5A9B-FBDD-BC4B-B671-42615144E173}" srcOrd="1" destOrd="0" presId="urn:microsoft.com/office/officeart/2008/layout/LinedList"/>
    <dgm:cxn modelId="{68E92C81-EF50-9F4A-8F25-91C49BFD7D90}" type="presParOf" srcId="{CF2DAF4B-0A89-E342-A1C3-929F0B6114E9}" destId="{FBB15D67-58AD-834F-8F3C-0478F9B463BD}" srcOrd="6" destOrd="0" presId="urn:microsoft.com/office/officeart/2008/layout/LinedList"/>
    <dgm:cxn modelId="{2BC88518-FC0C-454F-A758-8C6B16992F28}" type="presParOf" srcId="{CF2DAF4B-0A89-E342-A1C3-929F0B6114E9}" destId="{5827AA8C-0D97-2C4C-888C-45891744B068}" srcOrd="7" destOrd="0" presId="urn:microsoft.com/office/officeart/2008/layout/LinedList"/>
    <dgm:cxn modelId="{650F9716-A4EF-C440-9B53-42B1FA5E253F}" type="presParOf" srcId="{5827AA8C-0D97-2C4C-888C-45891744B068}" destId="{6FD41884-C455-B441-9B4F-9A653AEA390E}" srcOrd="0" destOrd="0" presId="urn:microsoft.com/office/officeart/2008/layout/LinedList"/>
    <dgm:cxn modelId="{8EF54E0A-C6FC-D841-AB10-214AE7476C0D}" type="presParOf" srcId="{5827AA8C-0D97-2C4C-888C-45891744B068}" destId="{D7882ECE-CB54-F448-8607-7E4C317B58D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1551A8-BF94-D942-94C3-37FD9C084488}">
      <dsp:nvSpPr>
        <dsp:cNvPr id="0" name=""/>
        <dsp:cNvSpPr/>
      </dsp:nvSpPr>
      <dsp:spPr>
        <a:xfrm>
          <a:off x="0" y="0"/>
          <a:ext cx="6291714"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F2EC94B-CF16-F944-8047-78ED490786A0}">
      <dsp:nvSpPr>
        <dsp:cNvPr id="0" name=""/>
        <dsp:cNvSpPr/>
      </dsp:nvSpPr>
      <dsp:spPr>
        <a:xfrm>
          <a:off x="0" y="0"/>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a:lnSpc>
              <a:spcPct val="90000"/>
            </a:lnSpc>
            <a:spcBef>
              <a:spcPct val="0"/>
            </a:spcBef>
            <a:spcAft>
              <a:spcPct val="35000"/>
            </a:spcAft>
            <a:buNone/>
          </a:pPr>
          <a:r>
            <a:rPr lang="en-US" sz="3400" kern="1200" dirty="0"/>
            <a:t>Is an animal tranquilizer</a:t>
          </a:r>
        </a:p>
      </dsp:txBody>
      <dsp:txXfrm>
        <a:off x="0" y="0"/>
        <a:ext cx="6291714" cy="1382683"/>
      </dsp:txXfrm>
    </dsp:sp>
    <dsp:sp modelId="{C5BDCDDF-A772-574C-A391-7E6F7ECE148E}">
      <dsp:nvSpPr>
        <dsp:cNvPr id="0" name=""/>
        <dsp:cNvSpPr/>
      </dsp:nvSpPr>
      <dsp:spPr>
        <a:xfrm>
          <a:off x="0" y="1382683"/>
          <a:ext cx="6291714" cy="0"/>
        </a:xfrm>
        <a:prstGeom prst="line">
          <a:avLst/>
        </a:prstGeom>
        <a:solidFill>
          <a:schemeClr val="accent5">
            <a:hueOff val="-2252848"/>
            <a:satOff val="-5806"/>
            <a:lumOff val="-3922"/>
            <a:alphaOff val="0"/>
          </a:schemeClr>
        </a:solidFill>
        <a:ln w="12700" cap="flat" cmpd="sng" algn="ctr">
          <a:solidFill>
            <a:schemeClr val="accent5">
              <a:hueOff val="-2252848"/>
              <a:satOff val="-5806"/>
              <a:lumOff val="-392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E7A4FE0-FD47-C849-8D16-8FB6856AB20B}">
      <dsp:nvSpPr>
        <dsp:cNvPr id="0" name=""/>
        <dsp:cNvSpPr/>
      </dsp:nvSpPr>
      <dsp:spPr>
        <a:xfrm>
          <a:off x="0" y="1382683"/>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a:lnSpc>
              <a:spcPct val="90000"/>
            </a:lnSpc>
            <a:spcBef>
              <a:spcPct val="0"/>
            </a:spcBef>
            <a:spcAft>
              <a:spcPct val="35000"/>
            </a:spcAft>
            <a:buNone/>
          </a:pPr>
          <a:r>
            <a:rPr lang="en-US" sz="3400" kern="1200" dirty="0"/>
            <a:t>Causes analgesia, sedation and muscle relaxation.</a:t>
          </a:r>
        </a:p>
      </dsp:txBody>
      <dsp:txXfrm>
        <a:off x="0" y="1382683"/>
        <a:ext cx="6291714" cy="1382683"/>
      </dsp:txXfrm>
    </dsp:sp>
    <dsp:sp modelId="{B8EDB332-2541-0B40-A126-F2B53B6C0A80}">
      <dsp:nvSpPr>
        <dsp:cNvPr id="0" name=""/>
        <dsp:cNvSpPr/>
      </dsp:nvSpPr>
      <dsp:spPr>
        <a:xfrm>
          <a:off x="0" y="2765367"/>
          <a:ext cx="6291714" cy="0"/>
        </a:xfrm>
        <a:prstGeom prst="line">
          <a:avLst/>
        </a:prstGeom>
        <a:solidFill>
          <a:schemeClr val="accent5">
            <a:hueOff val="-4505695"/>
            <a:satOff val="-11613"/>
            <a:lumOff val="-7843"/>
            <a:alphaOff val="0"/>
          </a:schemeClr>
        </a:solidFill>
        <a:ln w="12700" cap="flat" cmpd="sng" algn="ctr">
          <a:solidFill>
            <a:schemeClr val="accent5">
              <a:hueOff val="-4505695"/>
              <a:satOff val="-11613"/>
              <a:lumOff val="-784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8481057-3314-6642-87CC-53F88B0BAD90}">
      <dsp:nvSpPr>
        <dsp:cNvPr id="0" name=""/>
        <dsp:cNvSpPr/>
      </dsp:nvSpPr>
      <dsp:spPr>
        <a:xfrm>
          <a:off x="0" y="2765367"/>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a:lnSpc>
              <a:spcPct val="90000"/>
            </a:lnSpc>
            <a:spcBef>
              <a:spcPct val="0"/>
            </a:spcBef>
            <a:spcAft>
              <a:spcPct val="35000"/>
            </a:spcAft>
            <a:buNone/>
          </a:pPr>
          <a:r>
            <a:rPr lang="en-US" sz="3400" kern="1200" dirty="0"/>
            <a:t>Effects on humans not well studied.</a:t>
          </a:r>
        </a:p>
      </dsp:txBody>
      <dsp:txXfrm>
        <a:off x="0" y="2765367"/>
        <a:ext cx="6291714" cy="1382683"/>
      </dsp:txXfrm>
    </dsp:sp>
    <dsp:sp modelId="{BFB43D03-170E-0D4C-8C27-746AB6A6E69C}">
      <dsp:nvSpPr>
        <dsp:cNvPr id="0" name=""/>
        <dsp:cNvSpPr/>
      </dsp:nvSpPr>
      <dsp:spPr>
        <a:xfrm>
          <a:off x="0" y="4148051"/>
          <a:ext cx="6291714" cy="0"/>
        </a:xfrm>
        <a:prstGeom prst="line">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553222B-2E48-6049-8449-23103011509E}">
      <dsp:nvSpPr>
        <dsp:cNvPr id="0" name=""/>
        <dsp:cNvSpPr/>
      </dsp:nvSpPr>
      <dsp:spPr>
        <a:xfrm>
          <a:off x="0" y="4148051"/>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a:lnSpc>
              <a:spcPct val="90000"/>
            </a:lnSpc>
            <a:spcBef>
              <a:spcPct val="0"/>
            </a:spcBef>
            <a:spcAft>
              <a:spcPct val="35000"/>
            </a:spcAft>
            <a:buNone/>
          </a:pPr>
          <a:r>
            <a:rPr lang="en-US" sz="3400" b="1" kern="1200" dirty="0"/>
            <a:t>Typically, is an additive to opioids to enhance the euphoric state.</a:t>
          </a:r>
        </a:p>
      </dsp:txBody>
      <dsp:txXfrm>
        <a:off x="0" y="4148051"/>
        <a:ext cx="6291714" cy="138268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4B47F3-9F6B-AF46-A068-FFFF9BF95C3F}">
      <dsp:nvSpPr>
        <dsp:cNvPr id="0" name=""/>
        <dsp:cNvSpPr/>
      </dsp:nvSpPr>
      <dsp:spPr>
        <a:xfrm>
          <a:off x="0" y="19467"/>
          <a:ext cx="6291714" cy="23868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228600" rIns="228600" bIns="228600" numCol="1" spcCol="1270" anchor="ctr" anchorCtr="0">
          <a:noAutofit/>
        </a:bodyPr>
        <a:lstStyle/>
        <a:p>
          <a:pPr marL="0" lvl="0" indent="0" algn="l" defTabSz="2667000">
            <a:lnSpc>
              <a:spcPct val="90000"/>
            </a:lnSpc>
            <a:spcBef>
              <a:spcPct val="0"/>
            </a:spcBef>
            <a:spcAft>
              <a:spcPct val="35000"/>
            </a:spcAft>
            <a:buNone/>
          </a:pPr>
          <a:r>
            <a:rPr lang="en-US" sz="6000" kern="1200"/>
            <a:t>EFFECTS ON HUMANS:</a:t>
          </a:r>
        </a:p>
      </dsp:txBody>
      <dsp:txXfrm>
        <a:off x="116514" y="135981"/>
        <a:ext cx="6058686" cy="2153772"/>
      </dsp:txXfrm>
    </dsp:sp>
    <dsp:sp modelId="{6F0F052A-1F27-4E45-9BE2-43B45F5BEFE0}">
      <dsp:nvSpPr>
        <dsp:cNvPr id="0" name=""/>
        <dsp:cNvSpPr/>
      </dsp:nvSpPr>
      <dsp:spPr>
        <a:xfrm>
          <a:off x="0" y="2406267"/>
          <a:ext cx="6291714" cy="310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762" tIns="76200" rIns="426720" bIns="76200" numCol="1" spcCol="1270" anchor="t" anchorCtr="0">
          <a:noAutofit/>
        </a:bodyPr>
        <a:lstStyle/>
        <a:p>
          <a:pPr marL="285750" lvl="1" indent="-285750" algn="l" defTabSz="2089150">
            <a:lnSpc>
              <a:spcPct val="90000"/>
            </a:lnSpc>
            <a:spcBef>
              <a:spcPct val="0"/>
            </a:spcBef>
            <a:spcAft>
              <a:spcPct val="20000"/>
            </a:spcAft>
            <a:buChar char="•"/>
          </a:pPr>
          <a:r>
            <a:rPr lang="en-US" sz="4700" kern="1200"/>
            <a:t>Enhanced Sedation And Euphoria</a:t>
          </a:r>
        </a:p>
        <a:p>
          <a:pPr marL="285750" lvl="1" indent="-285750" algn="l" defTabSz="2089150">
            <a:lnSpc>
              <a:spcPct val="90000"/>
            </a:lnSpc>
            <a:spcBef>
              <a:spcPct val="0"/>
            </a:spcBef>
            <a:spcAft>
              <a:spcPct val="20000"/>
            </a:spcAft>
            <a:buChar char="•"/>
          </a:pPr>
          <a:r>
            <a:rPr lang="en-US" sz="4700" kern="1200"/>
            <a:t>Hypotension</a:t>
          </a:r>
        </a:p>
        <a:p>
          <a:pPr marL="285750" lvl="1" indent="-285750" algn="l" defTabSz="2089150">
            <a:lnSpc>
              <a:spcPct val="90000"/>
            </a:lnSpc>
            <a:spcBef>
              <a:spcPct val="0"/>
            </a:spcBef>
            <a:spcAft>
              <a:spcPct val="20000"/>
            </a:spcAft>
            <a:buChar char="•"/>
          </a:pPr>
          <a:r>
            <a:rPr lang="en-US" sz="4700" kern="1200"/>
            <a:t>Muscle Relaxation</a:t>
          </a:r>
        </a:p>
      </dsp:txBody>
      <dsp:txXfrm>
        <a:off x="0" y="2406267"/>
        <a:ext cx="6291714" cy="3105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C35E0D-34AC-FE4B-BCF1-1445364F7836}">
      <dsp:nvSpPr>
        <dsp:cNvPr id="0" name=""/>
        <dsp:cNvSpPr/>
      </dsp:nvSpPr>
      <dsp:spPr>
        <a:xfrm>
          <a:off x="0" y="434449"/>
          <a:ext cx="6666833" cy="1488020"/>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There is no antidote for xylazine, and naloxone will not reverse it.</a:t>
          </a:r>
        </a:p>
      </dsp:txBody>
      <dsp:txXfrm>
        <a:off x="72639" y="507088"/>
        <a:ext cx="6521555" cy="1342742"/>
      </dsp:txXfrm>
    </dsp:sp>
    <dsp:sp modelId="{F4A25146-F700-1541-B0BD-C719A2372428}">
      <dsp:nvSpPr>
        <dsp:cNvPr id="0" name=""/>
        <dsp:cNvSpPr/>
      </dsp:nvSpPr>
      <dsp:spPr>
        <a:xfrm>
          <a:off x="0" y="1982949"/>
          <a:ext cx="6666833" cy="1488020"/>
        </a:xfrm>
        <a:prstGeom prst="roundRect">
          <a:avLst/>
        </a:prstGeom>
        <a:gradFill rotWithShape="0">
          <a:gsLst>
            <a:gs pos="0">
              <a:schemeClr val="accent5">
                <a:hueOff val="-3379271"/>
                <a:satOff val="-8710"/>
                <a:lumOff val="-5883"/>
                <a:alphaOff val="0"/>
                <a:satMod val="103000"/>
                <a:lumMod val="102000"/>
                <a:tint val="94000"/>
              </a:schemeClr>
            </a:gs>
            <a:gs pos="50000">
              <a:schemeClr val="accent5">
                <a:hueOff val="-3379271"/>
                <a:satOff val="-8710"/>
                <a:lumOff val="-5883"/>
                <a:alphaOff val="0"/>
                <a:satMod val="110000"/>
                <a:lumMod val="100000"/>
                <a:shade val="100000"/>
              </a:schemeClr>
            </a:gs>
            <a:gs pos="100000">
              <a:schemeClr val="accent5">
                <a:hueOff val="-3379271"/>
                <a:satOff val="-8710"/>
                <a:lumOff val="-5883"/>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May not get the same response in opioid overdoses mixed with xylazine due to continued sedation.</a:t>
          </a:r>
        </a:p>
      </dsp:txBody>
      <dsp:txXfrm>
        <a:off x="72639" y="2055588"/>
        <a:ext cx="6521555" cy="1342742"/>
      </dsp:txXfrm>
    </dsp:sp>
    <dsp:sp modelId="{0295A39F-71A5-D848-AAC4-A81B4F42E0B9}">
      <dsp:nvSpPr>
        <dsp:cNvPr id="0" name=""/>
        <dsp:cNvSpPr/>
      </dsp:nvSpPr>
      <dsp:spPr>
        <a:xfrm>
          <a:off x="0" y="3531450"/>
          <a:ext cx="6666833" cy="1488020"/>
        </a:xfrm>
        <a:prstGeom prst="roundRect">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1" kern="1200" dirty="0"/>
            <a:t>TYPICALLY USED AS AN ADDITIVE TO OPIOIDS SO THE GOAL IS TO REVERSE THE EFFECTS OF THE OPIOIDS WITH THE NALOXONE SO THAT THE PERSON WILL BEGIN TO BREATH AGAIN OR IMPROVE THEIR BREATHING.</a:t>
          </a:r>
        </a:p>
      </dsp:txBody>
      <dsp:txXfrm>
        <a:off x="72639" y="3604089"/>
        <a:ext cx="6521555" cy="134274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278836-AF50-8440-97A3-EB5E2AD77E27}">
      <dsp:nvSpPr>
        <dsp:cNvPr id="0" name=""/>
        <dsp:cNvSpPr/>
      </dsp:nvSpPr>
      <dsp:spPr>
        <a:xfrm>
          <a:off x="0" y="0"/>
          <a:ext cx="6291714"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A94191A-F8BE-EC4E-A8BD-F1B6242E962C}">
      <dsp:nvSpPr>
        <dsp:cNvPr id="0" name=""/>
        <dsp:cNvSpPr/>
      </dsp:nvSpPr>
      <dsp:spPr>
        <a:xfrm>
          <a:off x="0" y="0"/>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t>Xylazine is typically an additive primarily to opioids and sometimes cocaine.</a:t>
          </a:r>
        </a:p>
      </dsp:txBody>
      <dsp:txXfrm>
        <a:off x="0" y="0"/>
        <a:ext cx="6291714" cy="1382683"/>
      </dsp:txXfrm>
    </dsp:sp>
    <dsp:sp modelId="{8ACFF390-1AF7-3F49-A10F-42B65149B52A}">
      <dsp:nvSpPr>
        <dsp:cNvPr id="0" name=""/>
        <dsp:cNvSpPr/>
      </dsp:nvSpPr>
      <dsp:spPr>
        <a:xfrm>
          <a:off x="0" y="1382683"/>
          <a:ext cx="6291714"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E20E78F-4A96-C646-A7DD-648584FF81C2}">
      <dsp:nvSpPr>
        <dsp:cNvPr id="0" name=""/>
        <dsp:cNvSpPr/>
      </dsp:nvSpPr>
      <dsp:spPr>
        <a:xfrm>
          <a:off x="0" y="1382683"/>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t>Can’t reverse the xylazine so focus on reversing the potential effects of the suspected opioid involvement.</a:t>
          </a:r>
        </a:p>
      </dsp:txBody>
      <dsp:txXfrm>
        <a:off x="0" y="1382683"/>
        <a:ext cx="6291714" cy="1382683"/>
      </dsp:txXfrm>
    </dsp:sp>
    <dsp:sp modelId="{69C46DD5-B5F7-D84E-AEF3-02DDECD86598}">
      <dsp:nvSpPr>
        <dsp:cNvPr id="0" name=""/>
        <dsp:cNvSpPr/>
      </dsp:nvSpPr>
      <dsp:spPr>
        <a:xfrm>
          <a:off x="0" y="2765367"/>
          <a:ext cx="6291714"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F514647-A653-FA4B-9204-8013F7062E2B}">
      <dsp:nvSpPr>
        <dsp:cNvPr id="0" name=""/>
        <dsp:cNvSpPr/>
      </dsp:nvSpPr>
      <dsp:spPr>
        <a:xfrm>
          <a:off x="0" y="2765367"/>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t>Use the naloxone to reverse the suspected opioids</a:t>
          </a:r>
        </a:p>
      </dsp:txBody>
      <dsp:txXfrm>
        <a:off x="0" y="2765367"/>
        <a:ext cx="6291714" cy="1382683"/>
      </dsp:txXfrm>
    </dsp:sp>
    <dsp:sp modelId="{FBB15D67-58AD-834F-8F3C-0478F9B463BD}">
      <dsp:nvSpPr>
        <dsp:cNvPr id="0" name=""/>
        <dsp:cNvSpPr/>
      </dsp:nvSpPr>
      <dsp:spPr>
        <a:xfrm>
          <a:off x="0" y="4148051"/>
          <a:ext cx="6291714"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FD41884-C455-B441-9B4F-9A653AEA390E}">
      <dsp:nvSpPr>
        <dsp:cNvPr id="0" name=""/>
        <dsp:cNvSpPr/>
      </dsp:nvSpPr>
      <dsp:spPr>
        <a:xfrm>
          <a:off x="0" y="4148051"/>
          <a:ext cx="6291714" cy="1382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b="1" u="sng" kern="1200" dirty="0"/>
            <a:t>AND CONTINUE TO ASSIST WITH THE BREATHING SINCE HYPOXIA IS SOMETHING WE CAN HELP PREVENT IN THESE OVERDOSES.</a:t>
          </a:r>
        </a:p>
      </dsp:txBody>
      <dsp:txXfrm>
        <a:off x="0" y="4148051"/>
        <a:ext cx="6291714" cy="1382683"/>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606F4-8F62-07A4-B80E-39360C1C11E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0894B8C-7182-9AD4-9234-F5EE3D59CD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829B690-B320-459B-BA0B-C8C833ADDEFA}"/>
              </a:ext>
            </a:extLst>
          </p:cNvPr>
          <p:cNvSpPr>
            <a:spLocks noGrp="1"/>
          </p:cNvSpPr>
          <p:nvPr>
            <p:ph type="dt" sz="half" idx="10"/>
          </p:nvPr>
        </p:nvSpPr>
        <p:spPr/>
        <p:txBody>
          <a:bodyPr/>
          <a:lstStyle/>
          <a:p>
            <a:fld id="{065ECABC-0C96-8148-8523-6AFCE8723DA7}" type="datetimeFigureOut">
              <a:rPr lang="en-US" smtClean="0"/>
              <a:t>12/12/22</a:t>
            </a:fld>
            <a:endParaRPr lang="en-US"/>
          </a:p>
        </p:txBody>
      </p:sp>
      <p:sp>
        <p:nvSpPr>
          <p:cNvPr id="5" name="Footer Placeholder 4">
            <a:extLst>
              <a:ext uri="{FF2B5EF4-FFF2-40B4-BE49-F238E27FC236}">
                <a16:creationId xmlns:a16="http://schemas.microsoft.com/office/drawing/2014/main" id="{45453E06-916F-F7CF-7976-E81A43C0DD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8D6D6-C023-778D-A5A4-7A34184C2AA2}"/>
              </a:ext>
            </a:extLst>
          </p:cNvPr>
          <p:cNvSpPr>
            <a:spLocks noGrp="1"/>
          </p:cNvSpPr>
          <p:nvPr>
            <p:ph type="sldNum" sz="quarter" idx="12"/>
          </p:nvPr>
        </p:nvSpPr>
        <p:spPr/>
        <p:txBody>
          <a:bodyPr/>
          <a:lstStyle/>
          <a:p>
            <a:fld id="{58A67E17-3F40-D344-9B29-7D1B671AA371}" type="slidenum">
              <a:rPr lang="en-US" smtClean="0"/>
              <a:t>‹#›</a:t>
            </a:fld>
            <a:endParaRPr lang="en-US"/>
          </a:p>
        </p:txBody>
      </p:sp>
    </p:spTree>
    <p:extLst>
      <p:ext uri="{BB962C8B-B14F-4D97-AF65-F5344CB8AC3E}">
        <p14:creationId xmlns:p14="http://schemas.microsoft.com/office/powerpoint/2010/main" val="2398423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85F9F-FB3B-43D9-2FD7-66E51E4A662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5A8DE3A-E90D-628C-EA96-CDD4A13ECC8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D6D90C-C76C-F4B1-1BF2-326289118B09}"/>
              </a:ext>
            </a:extLst>
          </p:cNvPr>
          <p:cNvSpPr>
            <a:spLocks noGrp="1"/>
          </p:cNvSpPr>
          <p:nvPr>
            <p:ph type="dt" sz="half" idx="10"/>
          </p:nvPr>
        </p:nvSpPr>
        <p:spPr/>
        <p:txBody>
          <a:bodyPr/>
          <a:lstStyle/>
          <a:p>
            <a:fld id="{065ECABC-0C96-8148-8523-6AFCE8723DA7}" type="datetimeFigureOut">
              <a:rPr lang="en-US" smtClean="0"/>
              <a:t>12/12/22</a:t>
            </a:fld>
            <a:endParaRPr lang="en-US"/>
          </a:p>
        </p:txBody>
      </p:sp>
      <p:sp>
        <p:nvSpPr>
          <p:cNvPr id="5" name="Footer Placeholder 4">
            <a:extLst>
              <a:ext uri="{FF2B5EF4-FFF2-40B4-BE49-F238E27FC236}">
                <a16:creationId xmlns:a16="http://schemas.microsoft.com/office/drawing/2014/main" id="{7A5BE996-AA6B-EEC6-FBA6-C34EDA6085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9C449F-DE98-43BE-4A43-AFF0D05A1B4E}"/>
              </a:ext>
            </a:extLst>
          </p:cNvPr>
          <p:cNvSpPr>
            <a:spLocks noGrp="1"/>
          </p:cNvSpPr>
          <p:nvPr>
            <p:ph type="sldNum" sz="quarter" idx="12"/>
          </p:nvPr>
        </p:nvSpPr>
        <p:spPr/>
        <p:txBody>
          <a:bodyPr/>
          <a:lstStyle/>
          <a:p>
            <a:fld id="{58A67E17-3F40-D344-9B29-7D1B671AA371}" type="slidenum">
              <a:rPr lang="en-US" smtClean="0"/>
              <a:t>‹#›</a:t>
            </a:fld>
            <a:endParaRPr lang="en-US"/>
          </a:p>
        </p:txBody>
      </p:sp>
    </p:spTree>
    <p:extLst>
      <p:ext uri="{BB962C8B-B14F-4D97-AF65-F5344CB8AC3E}">
        <p14:creationId xmlns:p14="http://schemas.microsoft.com/office/powerpoint/2010/main" val="110883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9DC39E8-DAC8-AD4B-DE80-FC2700CB360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E0C4613-DD6E-ABB3-1E0D-35834E6B2D1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8F6056-4730-35C3-A956-D4A97C128AB0}"/>
              </a:ext>
            </a:extLst>
          </p:cNvPr>
          <p:cNvSpPr>
            <a:spLocks noGrp="1"/>
          </p:cNvSpPr>
          <p:nvPr>
            <p:ph type="dt" sz="half" idx="10"/>
          </p:nvPr>
        </p:nvSpPr>
        <p:spPr/>
        <p:txBody>
          <a:bodyPr/>
          <a:lstStyle/>
          <a:p>
            <a:fld id="{065ECABC-0C96-8148-8523-6AFCE8723DA7}" type="datetimeFigureOut">
              <a:rPr lang="en-US" smtClean="0"/>
              <a:t>12/12/22</a:t>
            </a:fld>
            <a:endParaRPr lang="en-US"/>
          </a:p>
        </p:txBody>
      </p:sp>
      <p:sp>
        <p:nvSpPr>
          <p:cNvPr id="5" name="Footer Placeholder 4">
            <a:extLst>
              <a:ext uri="{FF2B5EF4-FFF2-40B4-BE49-F238E27FC236}">
                <a16:creationId xmlns:a16="http://schemas.microsoft.com/office/drawing/2014/main" id="{AAB9D081-C141-A537-4300-6205331661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DC50C9-9DCB-33E8-C215-85B995C1F58B}"/>
              </a:ext>
            </a:extLst>
          </p:cNvPr>
          <p:cNvSpPr>
            <a:spLocks noGrp="1"/>
          </p:cNvSpPr>
          <p:nvPr>
            <p:ph type="sldNum" sz="quarter" idx="12"/>
          </p:nvPr>
        </p:nvSpPr>
        <p:spPr/>
        <p:txBody>
          <a:bodyPr/>
          <a:lstStyle/>
          <a:p>
            <a:fld id="{58A67E17-3F40-D344-9B29-7D1B671AA371}" type="slidenum">
              <a:rPr lang="en-US" smtClean="0"/>
              <a:t>‹#›</a:t>
            </a:fld>
            <a:endParaRPr lang="en-US"/>
          </a:p>
        </p:txBody>
      </p:sp>
    </p:spTree>
    <p:extLst>
      <p:ext uri="{BB962C8B-B14F-4D97-AF65-F5344CB8AC3E}">
        <p14:creationId xmlns:p14="http://schemas.microsoft.com/office/powerpoint/2010/main" val="18994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782B7-02E3-491A-F542-566EFA71A9E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2CD0D2D-4E22-D118-B8BC-50161B80533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A3D5AB-3664-2CFD-65AE-B1CACB1AB2B1}"/>
              </a:ext>
            </a:extLst>
          </p:cNvPr>
          <p:cNvSpPr>
            <a:spLocks noGrp="1"/>
          </p:cNvSpPr>
          <p:nvPr>
            <p:ph type="dt" sz="half" idx="10"/>
          </p:nvPr>
        </p:nvSpPr>
        <p:spPr/>
        <p:txBody>
          <a:bodyPr/>
          <a:lstStyle/>
          <a:p>
            <a:fld id="{065ECABC-0C96-8148-8523-6AFCE8723DA7}" type="datetimeFigureOut">
              <a:rPr lang="en-US" smtClean="0"/>
              <a:t>12/12/22</a:t>
            </a:fld>
            <a:endParaRPr lang="en-US"/>
          </a:p>
        </p:txBody>
      </p:sp>
      <p:sp>
        <p:nvSpPr>
          <p:cNvPr id="5" name="Footer Placeholder 4">
            <a:extLst>
              <a:ext uri="{FF2B5EF4-FFF2-40B4-BE49-F238E27FC236}">
                <a16:creationId xmlns:a16="http://schemas.microsoft.com/office/drawing/2014/main" id="{A9C9C776-E5BD-C915-BC6D-7E0C9E9DB1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EED17B-EDFA-28E2-D343-41851E90E4D4}"/>
              </a:ext>
            </a:extLst>
          </p:cNvPr>
          <p:cNvSpPr>
            <a:spLocks noGrp="1"/>
          </p:cNvSpPr>
          <p:nvPr>
            <p:ph type="sldNum" sz="quarter" idx="12"/>
          </p:nvPr>
        </p:nvSpPr>
        <p:spPr/>
        <p:txBody>
          <a:bodyPr/>
          <a:lstStyle/>
          <a:p>
            <a:fld id="{58A67E17-3F40-D344-9B29-7D1B671AA371}" type="slidenum">
              <a:rPr lang="en-US" smtClean="0"/>
              <a:t>‹#›</a:t>
            </a:fld>
            <a:endParaRPr lang="en-US"/>
          </a:p>
        </p:txBody>
      </p:sp>
    </p:spTree>
    <p:extLst>
      <p:ext uri="{BB962C8B-B14F-4D97-AF65-F5344CB8AC3E}">
        <p14:creationId xmlns:p14="http://schemas.microsoft.com/office/powerpoint/2010/main" val="2483043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D7897-0023-1A94-1655-F2A03ADE698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12906FC-034C-6C97-FF5B-5116F0561B1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A9AFFB7-1D25-A5DA-6745-F68B15FAAC9B}"/>
              </a:ext>
            </a:extLst>
          </p:cNvPr>
          <p:cNvSpPr>
            <a:spLocks noGrp="1"/>
          </p:cNvSpPr>
          <p:nvPr>
            <p:ph type="dt" sz="half" idx="10"/>
          </p:nvPr>
        </p:nvSpPr>
        <p:spPr/>
        <p:txBody>
          <a:bodyPr/>
          <a:lstStyle/>
          <a:p>
            <a:fld id="{065ECABC-0C96-8148-8523-6AFCE8723DA7}" type="datetimeFigureOut">
              <a:rPr lang="en-US" smtClean="0"/>
              <a:t>12/12/22</a:t>
            </a:fld>
            <a:endParaRPr lang="en-US"/>
          </a:p>
        </p:txBody>
      </p:sp>
      <p:sp>
        <p:nvSpPr>
          <p:cNvPr id="5" name="Footer Placeholder 4">
            <a:extLst>
              <a:ext uri="{FF2B5EF4-FFF2-40B4-BE49-F238E27FC236}">
                <a16:creationId xmlns:a16="http://schemas.microsoft.com/office/drawing/2014/main" id="{4CB691AC-F7BF-22B6-CADA-EF75DB5FF1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14B8FD-3FF1-BF84-298B-6A855E225016}"/>
              </a:ext>
            </a:extLst>
          </p:cNvPr>
          <p:cNvSpPr>
            <a:spLocks noGrp="1"/>
          </p:cNvSpPr>
          <p:nvPr>
            <p:ph type="sldNum" sz="quarter" idx="12"/>
          </p:nvPr>
        </p:nvSpPr>
        <p:spPr/>
        <p:txBody>
          <a:bodyPr/>
          <a:lstStyle/>
          <a:p>
            <a:fld id="{58A67E17-3F40-D344-9B29-7D1B671AA371}" type="slidenum">
              <a:rPr lang="en-US" smtClean="0"/>
              <a:t>‹#›</a:t>
            </a:fld>
            <a:endParaRPr lang="en-US"/>
          </a:p>
        </p:txBody>
      </p:sp>
    </p:spTree>
    <p:extLst>
      <p:ext uri="{BB962C8B-B14F-4D97-AF65-F5344CB8AC3E}">
        <p14:creationId xmlns:p14="http://schemas.microsoft.com/office/powerpoint/2010/main" val="730828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945F0-97B9-9190-0CFD-C726D11473F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C417E7-4A59-3CB4-88C3-F100632D96C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AB28EF1-CAC0-2E24-DA41-FC39BF9B5B7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D40CE5E-C2B7-60A8-7FC4-AC9E36277705}"/>
              </a:ext>
            </a:extLst>
          </p:cNvPr>
          <p:cNvSpPr>
            <a:spLocks noGrp="1"/>
          </p:cNvSpPr>
          <p:nvPr>
            <p:ph type="dt" sz="half" idx="10"/>
          </p:nvPr>
        </p:nvSpPr>
        <p:spPr/>
        <p:txBody>
          <a:bodyPr/>
          <a:lstStyle/>
          <a:p>
            <a:fld id="{065ECABC-0C96-8148-8523-6AFCE8723DA7}" type="datetimeFigureOut">
              <a:rPr lang="en-US" smtClean="0"/>
              <a:t>12/12/22</a:t>
            </a:fld>
            <a:endParaRPr lang="en-US"/>
          </a:p>
        </p:txBody>
      </p:sp>
      <p:sp>
        <p:nvSpPr>
          <p:cNvPr id="6" name="Footer Placeholder 5">
            <a:extLst>
              <a:ext uri="{FF2B5EF4-FFF2-40B4-BE49-F238E27FC236}">
                <a16:creationId xmlns:a16="http://schemas.microsoft.com/office/drawing/2014/main" id="{0BBD6D24-549B-6CE5-C6F8-9AC03B2744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1A9902-47A1-243C-F7FF-02846667EE77}"/>
              </a:ext>
            </a:extLst>
          </p:cNvPr>
          <p:cNvSpPr>
            <a:spLocks noGrp="1"/>
          </p:cNvSpPr>
          <p:nvPr>
            <p:ph type="sldNum" sz="quarter" idx="12"/>
          </p:nvPr>
        </p:nvSpPr>
        <p:spPr/>
        <p:txBody>
          <a:bodyPr/>
          <a:lstStyle/>
          <a:p>
            <a:fld id="{58A67E17-3F40-D344-9B29-7D1B671AA371}" type="slidenum">
              <a:rPr lang="en-US" smtClean="0"/>
              <a:t>‹#›</a:t>
            </a:fld>
            <a:endParaRPr lang="en-US"/>
          </a:p>
        </p:txBody>
      </p:sp>
    </p:spTree>
    <p:extLst>
      <p:ext uri="{BB962C8B-B14F-4D97-AF65-F5344CB8AC3E}">
        <p14:creationId xmlns:p14="http://schemas.microsoft.com/office/powerpoint/2010/main" val="921744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BF3B0-B533-60D4-230E-3505A0CBD1F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A634CBC-BE31-D0EA-1D62-D9A23090F3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91532F9-1CA3-E0D4-3DFE-1D706A1057F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3BA5C60-F5BF-BE1F-887C-035E3AF1B4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A3777B1-5B15-C958-A671-C92AA5B2D29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D6511B6-D938-3F65-0129-B65D69F6C997}"/>
              </a:ext>
            </a:extLst>
          </p:cNvPr>
          <p:cNvSpPr>
            <a:spLocks noGrp="1"/>
          </p:cNvSpPr>
          <p:nvPr>
            <p:ph type="dt" sz="half" idx="10"/>
          </p:nvPr>
        </p:nvSpPr>
        <p:spPr/>
        <p:txBody>
          <a:bodyPr/>
          <a:lstStyle/>
          <a:p>
            <a:fld id="{065ECABC-0C96-8148-8523-6AFCE8723DA7}" type="datetimeFigureOut">
              <a:rPr lang="en-US" smtClean="0"/>
              <a:t>12/12/22</a:t>
            </a:fld>
            <a:endParaRPr lang="en-US"/>
          </a:p>
        </p:txBody>
      </p:sp>
      <p:sp>
        <p:nvSpPr>
          <p:cNvPr id="8" name="Footer Placeholder 7">
            <a:extLst>
              <a:ext uri="{FF2B5EF4-FFF2-40B4-BE49-F238E27FC236}">
                <a16:creationId xmlns:a16="http://schemas.microsoft.com/office/drawing/2014/main" id="{0E18B560-8F3D-8077-9045-ABAC9B1E5D3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8278642-5A4B-6581-8AA4-8021B044E99E}"/>
              </a:ext>
            </a:extLst>
          </p:cNvPr>
          <p:cNvSpPr>
            <a:spLocks noGrp="1"/>
          </p:cNvSpPr>
          <p:nvPr>
            <p:ph type="sldNum" sz="quarter" idx="12"/>
          </p:nvPr>
        </p:nvSpPr>
        <p:spPr/>
        <p:txBody>
          <a:bodyPr/>
          <a:lstStyle/>
          <a:p>
            <a:fld id="{58A67E17-3F40-D344-9B29-7D1B671AA371}" type="slidenum">
              <a:rPr lang="en-US" smtClean="0"/>
              <a:t>‹#›</a:t>
            </a:fld>
            <a:endParaRPr lang="en-US"/>
          </a:p>
        </p:txBody>
      </p:sp>
    </p:spTree>
    <p:extLst>
      <p:ext uri="{BB962C8B-B14F-4D97-AF65-F5344CB8AC3E}">
        <p14:creationId xmlns:p14="http://schemas.microsoft.com/office/powerpoint/2010/main" val="2343061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0A186-3570-AB9C-D585-0D471627DB6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1DCEF33-CBCA-C693-A1D2-57D069C6ABFA}"/>
              </a:ext>
            </a:extLst>
          </p:cNvPr>
          <p:cNvSpPr>
            <a:spLocks noGrp="1"/>
          </p:cNvSpPr>
          <p:nvPr>
            <p:ph type="dt" sz="half" idx="10"/>
          </p:nvPr>
        </p:nvSpPr>
        <p:spPr/>
        <p:txBody>
          <a:bodyPr/>
          <a:lstStyle/>
          <a:p>
            <a:fld id="{065ECABC-0C96-8148-8523-6AFCE8723DA7}" type="datetimeFigureOut">
              <a:rPr lang="en-US" smtClean="0"/>
              <a:t>12/12/22</a:t>
            </a:fld>
            <a:endParaRPr lang="en-US"/>
          </a:p>
        </p:txBody>
      </p:sp>
      <p:sp>
        <p:nvSpPr>
          <p:cNvPr id="4" name="Footer Placeholder 3">
            <a:extLst>
              <a:ext uri="{FF2B5EF4-FFF2-40B4-BE49-F238E27FC236}">
                <a16:creationId xmlns:a16="http://schemas.microsoft.com/office/drawing/2014/main" id="{104C4C64-A8F4-CF1D-8634-6760B2C2697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2DFD282-B2C7-D6D9-D698-8BF41E992895}"/>
              </a:ext>
            </a:extLst>
          </p:cNvPr>
          <p:cNvSpPr>
            <a:spLocks noGrp="1"/>
          </p:cNvSpPr>
          <p:nvPr>
            <p:ph type="sldNum" sz="quarter" idx="12"/>
          </p:nvPr>
        </p:nvSpPr>
        <p:spPr/>
        <p:txBody>
          <a:bodyPr/>
          <a:lstStyle/>
          <a:p>
            <a:fld id="{58A67E17-3F40-D344-9B29-7D1B671AA371}" type="slidenum">
              <a:rPr lang="en-US" smtClean="0"/>
              <a:t>‹#›</a:t>
            </a:fld>
            <a:endParaRPr lang="en-US"/>
          </a:p>
        </p:txBody>
      </p:sp>
    </p:spTree>
    <p:extLst>
      <p:ext uri="{BB962C8B-B14F-4D97-AF65-F5344CB8AC3E}">
        <p14:creationId xmlns:p14="http://schemas.microsoft.com/office/powerpoint/2010/main" val="3822113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66A114F-1A4A-ECA8-B76A-F754EACEC6AC}"/>
              </a:ext>
            </a:extLst>
          </p:cNvPr>
          <p:cNvSpPr>
            <a:spLocks noGrp="1"/>
          </p:cNvSpPr>
          <p:nvPr>
            <p:ph type="dt" sz="half" idx="10"/>
          </p:nvPr>
        </p:nvSpPr>
        <p:spPr/>
        <p:txBody>
          <a:bodyPr/>
          <a:lstStyle/>
          <a:p>
            <a:fld id="{065ECABC-0C96-8148-8523-6AFCE8723DA7}" type="datetimeFigureOut">
              <a:rPr lang="en-US" smtClean="0"/>
              <a:t>12/12/22</a:t>
            </a:fld>
            <a:endParaRPr lang="en-US"/>
          </a:p>
        </p:txBody>
      </p:sp>
      <p:sp>
        <p:nvSpPr>
          <p:cNvPr id="3" name="Footer Placeholder 2">
            <a:extLst>
              <a:ext uri="{FF2B5EF4-FFF2-40B4-BE49-F238E27FC236}">
                <a16:creationId xmlns:a16="http://schemas.microsoft.com/office/drawing/2014/main" id="{6FF1676A-C065-D384-1B4D-E3C4C918E11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72691D8-822B-BACF-83BB-10F1F8FA98FE}"/>
              </a:ext>
            </a:extLst>
          </p:cNvPr>
          <p:cNvSpPr>
            <a:spLocks noGrp="1"/>
          </p:cNvSpPr>
          <p:nvPr>
            <p:ph type="sldNum" sz="quarter" idx="12"/>
          </p:nvPr>
        </p:nvSpPr>
        <p:spPr/>
        <p:txBody>
          <a:bodyPr/>
          <a:lstStyle/>
          <a:p>
            <a:fld id="{58A67E17-3F40-D344-9B29-7D1B671AA371}" type="slidenum">
              <a:rPr lang="en-US" smtClean="0"/>
              <a:t>‹#›</a:t>
            </a:fld>
            <a:endParaRPr lang="en-US"/>
          </a:p>
        </p:txBody>
      </p:sp>
    </p:spTree>
    <p:extLst>
      <p:ext uri="{BB962C8B-B14F-4D97-AF65-F5344CB8AC3E}">
        <p14:creationId xmlns:p14="http://schemas.microsoft.com/office/powerpoint/2010/main" val="2619357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8A8C0-1ECF-32A2-0609-31A2E4C988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CC1EBA4-6901-4A5C-8E0D-87A6EC12A7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65DB3E4-17DD-D399-F69D-47D79A8E2E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0D85B2-BA7A-8A31-9682-0F3268849371}"/>
              </a:ext>
            </a:extLst>
          </p:cNvPr>
          <p:cNvSpPr>
            <a:spLocks noGrp="1"/>
          </p:cNvSpPr>
          <p:nvPr>
            <p:ph type="dt" sz="half" idx="10"/>
          </p:nvPr>
        </p:nvSpPr>
        <p:spPr/>
        <p:txBody>
          <a:bodyPr/>
          <a:lstStyle/>
          <a:p>
            <a:fld id="{065ECABC-0C96-8148-8523-6AFCE8723DA7}" type="datetimeFigureOut">
              <a:rPr lang="en-US" smtClean="0"/>
              <a:t>12/12/22</a:t>
            </a:fld>
            <a:endParaRPr lang="en-US"/>
          </a:p>
        </p:txBody>
      </p:sp>
      <p:sp>
        <p:nvSpPr>
          <p:cNvPr id="6" name="Footer Placeholder 5">
            <a:extLst>
              <a:ext uri="{FF2B5EF4-FFF2-40B4-BE49-F238E27FC236}">
                <a16:creationId xmlns:a16="http://schemas.microsoft.com/office/drawing/2014/main" id="{E37FAFAE-C487-2A31-36D8-BC6C66E93A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282CF3-FB2F-1EF6-7B13-425EA619C752}"/>
              </a:ext>
            </a:extLst>
          </p:cNvPr>
          <p:cNvSpPr>
            <a:spLocks noGrp="1"/>
          </p:cNvSpPr>
          <p:nvPr>
            <p:ph type="sldNum" sz="quarter" idx="12"/>
          </p:nvPr>
        </p:nvSpPr>
        <p:spPr/>
        <p:txBody>
          <a:bodyPr/>
          <a:lstStyle/>
          <a:p>
            <a:fld id="{58A67E17-3F40-D344-9B29-7D1B671AA371}" type="slidenum">
              <a:rPr lang="en-US" smtClean="0"/>
              <a:t>‹#›</a:t>
            </a:fld>
            <a:endParaRPr lang="en-US"/>
          </a:p>
        </p:txBody>
      </p:sp>
    </p:spTree>
    <p:extLst>
      <p:ext uri="{BB962C8B-B14F-4D97-AF65-F5344CB8AC3E}">
        <p14:creationId xmlns:p14="http://schemas.microsoft.com/office/powerpoint/2010/main" val="3726559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F7945-C228-2CF7-089E-BCDB067521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2ACFA36-0D47-2268-DB98-17E25338F1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2A74ACC-D8C5-074F-A579-4DFA8DFC2A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B46CBC-0B34-1D56-9052-78DD12CB1604}"/>
              </a:ext>
            </a:extLst>
          </p:cNvPr>
          <p:cNvSpPr>
            <a:spLocks noGrp="1"/>
          </p:cNvSpPr>
          <p:nvPr>
            <p:ph type="dt" sz="half" idx="10"/>
          </p:nvPr>
        </p:nvSpPr>
        <p:spPr/>
        <p:txBody>
          <a:bodyPr/>
          <a:lstStyle/>
          <a:p>
            <a:fld id="{065ECABC-0C96-8148-8523-6AFCE8723DA7}" type="datetimeFigureOut">
              <a:rPr lang="en-US" smtClean="0"/>
              <a:t>12/12/22</a:t>
            </a:fld>
            <a:endParaRPr lang="en-US"/>
          </a:p>
        </p:txBody>
      </p:sp>
      <p:sp>
        <p:nvSpPr>
          <p:cNvPr id="6" name="Footer Placeholder 5">
            <a:extLst>
              <a:ext uri="{FF2B5EF4-FFF2-40B4-BE49-F238E27FC236}">
                <a16:creationId xmlns:a16="http://schemas.microsoft.com/office/drawing/2014/main" id="{C27A9DDA-0116-7E98-5A00-58D49A58F6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F5A0C5-C132-2419-2A06-389465D80590}"/>
              </a:ext>
            </a:extLst>
          </p:cNvPr>
          <p:cNvSpPr>
            <a:spLocks noGrp="1"/>
          </p:cNvSpPr>
          <p:nvPr>
            <p:ph type="sldNum" sz="quarter" idx="12"/>
          </p:nvPr>
        </p:nvSpPr>
        <p:spPr/>
        <p:txBody>
          <a:bodyPr/>
          <a:lstStyle/>
          <a:p>
            <a:fld id="{58A67E17-3F40-D344-9B29-7D1B671AA371}" type="slidenum">
              <a:rPr lang="en-US" smtClean="0"/>
              <a:t>‹#›</a:t>
            </a:fld>
            <a:endParaRPr lang="en-US"/>
          </a:p>
        </p:txBody>
      </p:sp>
    </p:spTree>
    <p:extLst>
      <p:ext uri="{BB962C8B-B14F-4D97-AF65-F5344CB8AC3E}">
        <p14:creationId xmlns:p14="http://schemas.microsoft.com/office/powerpoint/2010/main" val="3213856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2BF792-E2E7-24FA-9FBA-E85A4DAF43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6D239-C196-C7EE-3950-3A95FCAE2F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1C6169-449D-CA1F-8CCE-A256A5CABFC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5ECABC-0C96-8148-8523-6AFCE8723DA7}" type="datetimeFigureOut">
              <a:rPr lang="en-US" smtClean="0"/>
              <a:t>12/12/22</a:t>
            </a:fld>
            <a:endParaRPr lang="en-US"/>
          </a:p>
        </p:txBody>
      </p:sp>
      <p:sp>
        <p:nvSpPr>
          <p:cNvPr id="5" name="Footer Placeholder 4">
            <a:extLst>
              <a:ext uri="{FF2B5EF4-FFF2-40B4-BE49-F238E27FC236}">
                <a16:creationId xmlns:a16="http://schemas.microsoft.com/office/drawing/2014/main" id="{1442FED7-6D30-CF42-9A0E-F177D9A50B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B9E13F6-B4C0-462A-FF75-88943CD370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A67E17-3F40-D344-9B29-7D1B671AA371}" type="slidenum">
              <a:rPr lang="en-US" smtClean="0"/>
              <a:t>‹#›</a:t>
            </a:fld>
            <a:endParaRPr lang="en-US"/>
          </a:p>
        </p:txBody>
      </p:sp>
    </p:spTree>
    <p:extLst>
      <p:ext uri="{BB962C8B-B14F-4D97-AF65-F5344CB8AC3E}">
        <p14:creationId xmlns:p14="http://schemas.microsoft.com/office/powerpoint/2010/main" val="29873733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98FE0E0-D95D-46EF-A375-475D4DB0ED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E89E0A6-3AA8-D240-6556-91E7F824BD4B}"/>
              </a:ext>
            </a:extLst>
          </p:cNvPr>
          <p:cNvSpPr>
            <a:spLocks noGrp="1"/>
          </p:cNvSpPr>
          <p:nvPr>
            <p:ph type="ctrTitle"/>
          </p:nvPr>
        </p:nvSpPr>
        <p:spPr>
          <a:xfrm>
            <a:off x="640080" y="640080"/>
            <a:ext cx="6894575" cy="3566160"/>
          </a:xfrm>
        </p:spPr>
        <p:txBody>
          <a:bodyPr>
            <a:normAutofit/>
          </a:bodyPr>
          <a:lstStyle/>
          <a:p>
            <a:pPr algn="l"/>
            <a:r>
              <a:rPr lang="en-US" sz="6600"/>
              <a:t>XYLAZINE</a:t>
            </a:r>
          </a:p>
        </p:txBody>
      </p:sp>
      <p:sp>
        <p:nvSpPr>
          <p:cNvPr id="3" name="Subtitle 2">
            <a:extLst>
              <a:ext uri="{FF2B5EF4-FFF2-40B4-BE49-F238E27FC236}">
                <a16:creationId xmlns:a16="http://schemas.microsoft.com/office/drawing/2014/main" id="{6CE70160-0119-50C3-BFB8-A58A7800BF40}"/>
              </a:ext>
            </a:extLst>
          </p:cNvPr>
          <p:cNvSpPr>
            <a:spLocks noGrp="1"/>
          </p:cNvSpPr>
          <p:nvPr>
            <p:ph type="subTitle" idx="1"/>
          </p:nvPr>
        </p:nvSpPr>
        <p:spPr>
          <a:xfrm>
            <a:off x="640080" y="4636008"/>
            <a:ext cx="6894576" cy="1572768"/>
          </a:xfrm>
        </p:spPr>
        <p:txBody>
          <a:bodyPr>
            <a:normAutofit/>
          </a:bodyPr>
          <a:lstStyle/>
          <a:p>
            <a:pPr algn="l"/>
            <a:r>
              <a:rPr lang="en-US" dirty="0"/>
              <a:t>Dan Muse, MD</a:t>
            </a:r>
            <a:endParaRPr lang="en-US"/>
          </a:p>
          <a:p>
            <a:pPr algn="l"/>
            <a:endParaRPr lang="en-US"/>
          </a:p>
        </p:txBody>
      </p:sp>
      <p:sp>
        <p:nvSpPr>
          <p:cNvPr id="11" name="sketchy line">
            <a:extLst>
              <a:ext uri="{FF2B5EF4-FFF2-40B4-BE49-F238E27FC236}">
                <a16:creationId xmlns:a16="http://schemas.microsoft.com/office/drawing/2014/main" id="{2D82A42F-AEBE-4065-9792-036A904D85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9646" y="4409267"/>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B3E9E111-F40B-F1A0-1536-5318DD57F879}"/>
              </a:ext>
            </a:extLst>
          </p:cNvPr>
          <p:cNvPicPr>
            <a:picLocks noChangeAspect="1"/>
          </p:cNvPicPr>
          <p:nvPr/>
        </p:nvPicPr>
        <p:blipFill rotWithShape="1">
          <a:blip r:embed="rId2"/>
          <a:srcRect l="19882" r="40677" b="-1"/>
          <a:stretch/>
        </p:blipFill>
        <p:spPr>
          <a:xfrm>
            <a:off x="8139803" y="10"/>
            <a:ext cx="4052199" cy="6857990"/>
          </a:xfrm>
          <a:custGeom>
            <a:avLst/>
            <a:gdLst/>
            <a:ahLst/>
            <a:cxnLst/>
            <a:rect l="l" t="t" r="r" b="b"/>
            <a:pathLst>
              <a:path w="4052199" h="6858000">
                <a:moveTo>
                  <a:pt x="25603" y="0"/>
                </a:moveTo>
                <a:lnTo>
                  <a:pt x="4052199" y="0"/>
                </a:lnTo>
                <a:lnTo>
                  <a:pt x="4052199" y="6858000"/>
                </a:lnTo>
                <a:lnTo>
                  <a:pt x="28079" y="6858000"/>
                </a:lnTo>
                <a:lnTo>
                  <a:pt x="37459" y="6497135"/>
                </a:lnTo>
                <a:cubicBezTo>
                  <a:pt x="37586" y="6492050"/>
                  <a:pt x="38603" y="6487092"/>
                  <a:pt x="38603" y="6482007"/>
                </a:cubicBezTo>
                <a:cubicBezTo>
                  <a:pt x="47502" y="6367973"/>
                  <a:pt x="52587" y="6253939"/>
                  <a:pt x="18135" y="6142702"/>
                </a:cubicBezTo>
                <a:cubicBezTo>
                  <a:pt x="15084" y="6132214"/>
                  <a:pt x="13495" y="6121344"/>
                  <a:pt x="13432" y="6110411"/>
                </a:cubicBezTo>
                <a:cubicBezTo>
                  <a:pt x="11690" y="6013324"/>
                  <a:pt x="15936" y="5916236"/>
                  <a:pt x="26145" y="5819669"/>
                </a:cubicBezTo>
                <a:cubicBezTo>
                  <a:pt x="31229" y="5760555"/>
                  <a:pt x="26017" y="5700423"/>
                  <a:pt x="42926" y="5641690"/>
                </a:cubicBezTo>
                <a:cubicBezTo>
                  <a:pt x="50337" y="5612565"/>
                  <a:pt x="54595" y="5582728"/>
                  <a:pt x="55638" y="5552700"/>
                </a:cubicBezTo>
                <a:cubicBezTo>
                  <a:pt x="60087" y="5479983"/>
                  <a:pt x="38603" y="5411588"/>
                  <a:pt x="18263" y="5343066"/>
                </a:cubicBezTo>
                <a:cubicBezTo>
                  <a:pt x="7456" y="5306707"/>
                  <a:pt x="-5384" y="5269459"/>
                  <a:pt x="2372" y="5231320"/>
                </a:cubicBezTo>
                <a:cubicBezTo>
                  <a:pt x="16076" y="5173655"/>
                  <a:pt x="23920" y="5114744"/>
                  <a:pt x="25763" y="5055502"/>
                </a:cubicBezTo>
                <a:cubicBezTo>
                  <a:pt x="25635" y="5012660"/>
                  <a:pt x="15338" y="4970962"/>
                  <a:pt x="18898" y="4928374"/>
                </a:cubicBezTo>
                <a:cubicBezTo>
                  <a:pt x="27073" y="4845715"/>
                  <a:pt x="29157" y="4762561"/>
                  <a:pt x="25127" y="4679584"/>
                </a:cubicBezTo>
                <a:cubicBezTo>
                  <a:pt x="25077" y="4646429"/>
                  <a:pt x="28776" y="4613376"/>
                  <a:pt x="36187" y="4581060"/>
                </a:cubicBezTo>
                <a:cubicBezTo>
                  <a:pt x="45493" y="4524043"/>
                  <a:pt x="47464" y="4466060"/>
                  <a:pt x="42036" y="4408547"/>
                </a:cubicBezTo>
                <a:cubicBezTo>
                  <a:pt x="36060" y="4341932"/>
                  <a:pt x="18263" y="4276334"/>
                  <a:pt x="13685" y="4209719"/>
                </a:cubicBezTo>
                <a:cubicBezTo>
                  <a:pt x="6694" y="4099371"/>
                  <a:pt x="16610" y="3989024"/>
                  <a:pt x="26398" y="3879186"/>
                </a:cubicBezTo>
                <a:cubicBezTo>
                  <a:pt x="34026" y="3808731"/>
                  <a:pt x="36060" y="3737781"/>
                  <a:pt x="32501" y="3667009"/>
                </a:cubicBezTo>
                <a:cubicBezTo>
                  <a:pt x="28051" y="3610818"/>
                  <a:pt x="21059" y="3554755"/>
                  <a:pt x="19788" y="3498437"/>
                </a:cubicBezTo>
                <a:cubicBezTo>
                  <a:pt x="17627" y="3398006"/>
                  <a:pt x="18390" y="3297701"/>
                  <a:pt x="24237" y="3197143"/>
                </a:cubicBezTo>
                <a:cubicBezTo>
                  <a:pt x="27162" y="3146928"/>
                  <a:pt x="32119" y="3096966"/>
                  <a:pt x="34026" y="3046242"/>
                </a:cubicBezTo>
                <a:cubicBezTo>
                  <a:pt x="35933" y="2995518"/>
                  <a:pt x="40001" y="2944413"/>
                  <a:pt x="28433" y="2894578"/>
                </a:cubicBezTo>
                <a:cubicBezTo>
                  <a:pt x="8855" y="2810038"/>
                  <a:pt x="23220" y="2725879"/>
                  <a:pt x="27415" y="2641593"/>
                </a:cubicBezTo>
                <a:cubicBezTo>
                  <a:pt x="29958" y="2589217"/>
                  <a:pt x="45214" y="2535568"/>
                  <a:pt x="31738" y="2484717"/>
                </a:cubicBezTo>
                <a:cubicBezTo>
                  <a:pt x="10507" y="2405008"/>
                  <a:pt x="24492" y="2326951"/>
                  <a:pt x="31738" y="2248513"/>
                </a:cubicBezTo>
                <a:cubicBezTo>
                  <a:pt x="40218" y="2174283"/>
                  <a:pt x="38768" y="2099252"/>
                  <a:pt x="27415" y="2025403"/>
                </a:cubicBezTo>
                <a:cubicBezTo>
                  <a:pt x="12986" y="1952165"/>
                  <a:pt x="12986" y="1876803"/>
                  <a:pt x="27415" y="1803565"/>
                </a:cubicBezTo>
                <a:cubicBezTo>
                  <a:pt x="39276" y="1743102"/>
                  <a:pt x="40598" y="1681038"/>
                  <a:pt x="31356" y="1620119"/>
                </a:cubicBezTo>
                <a:cubicBezTo>
                  <a:pt x="25127" y="1576514"/>
                  <a:pt x="13940" y="1533163"/>
                  <a:pt x="12414" y="1489558"/>
                </a:cubicBezTo>
                <a:cubicBezTo>
                  <a:pt x="9262" y="1398420"/>
                  <a:pt x="11118" y="1307167"/>
                  <a:pt x="18008" y="1216233"/>
                </a:cubicBezTo>
                <a:cubicBezTo>
                  <a:pt x="26017" y="1112496"/>
                  <a:pt x="41400" y="1009268"/>
                  <a:pt x="30721" y="904896"/>
                </a:cubicBezTo>
                <a:cubicBezTo>
                  <a:pt x="27162" y="869046"/>
                  <a:pt x="19661" y="833323"/>
                  <a:pt x="18771" y="797346"/>
                </a:cubicBezTo>
                <a:cubicBezTo>
                  <a:pt x="17118" y="730095"/>
                  <a:pt x="16737" y="663607"/>
                  <a:pt x="20169" y="593941"/>
                </a:cubicBezTo>
                <a:cubicBezTo>
                  <a:pt x="23602" y="524274"/>
                  <a:pt x="38348" y="451938"/>
                  <a:pt x="28433" y="383798"/>
                </a:cubicBezTo>
                <a:cubicBezTo>
                  <a:pt x="18516" y="315657"/>
                  <a:pt x="24873" y="248406"/>
                  <a:pt x="31229" y="181410"/>
                </a:cubicBezTo>
                <a:cubicBezTo>
                  <a:pt x="34344" y="149565"/>
                  <a:pt x="36410" y="118069"/>
                  <a:pt x="35854" y="86700"/>
                </a:cubicBezTo>
                <a:close/>
              </a:path>
            </a:pathLst>
          </a:custGeom>
        </p:spPr>
      </p:pic>
    </p:spTree>
    <p:extLst>
      <p:ext uri="{BB962C8B-B14F-4D97-AF65-F5344CB8AC3E}">
        <p14:creationId xmlns:p14="http://schemas.microsoft.com/office/powerpoint/2010/main" val="1513947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DBC8166-481C-4473-95F5-9A5B9073B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A5A5CE6E-90AF-4D43-A014-1F9EC83EB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12467" cy="6858000"/>
          </a:xfrm>
          <a:custGeom>
            <a:avLst/>
            <a:gdLst>
              <a:gd name="connsiteX0" fmla="*/ 0 w 4512467"/>
              <a:gd name="connsiteY0" fmla="*/ 0 h 6858000"/>
              <a:gd name="connsiteX1" fmla="*/ 2579526 w 4512467"/>
              <a:gd name="connsiteY1" fmla="*/ 0 h 6858000"/>
              <a:gd name="connsiteX2" fmla="*/ 2583267 w 4512467"/>
              <a:gd name="connsiteY2" fmla="*/ 2151 h 6858000"/>
              <a:gd name="connsiteX3" fmla="*/ 4512467 w 4512467"/>
              <a:gd name="connsiteY3" fmla="*/ 3429000 h 6858000"/>
              <a:gd name="connsiteX4" fmla="*/ 2583267 w 4512467"/>
              <a:gd name="connsiteY4" fmla="*/ 6855849 h 6858000"/>
              <a:gd name="connsiteX5" fmla="*/ 2579526 w 4512467"/>
              <a:gd name="connsiteY5" fmla="*/ 6858000 h 6858000"/>
              <a:gd name="connsiteX6" fmla="*/ 0 w 451246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12467" h="6858000">
                <a:moveTo>
                  <a:pt x="0" y="0"/>
                </a:moveTo>
                <a:lnTo>
                  <a:pt x="2579526" y="0"/>
                </a:lnTo>
                <a:lnTo>
                  <a:pt x="2583267" y="2151"/>
                </a:lnTo>
                <a:cubicBezTo>
                  <a:pt x="3739868" y="704919"/>
                  <a:pt x="4512467" y="1976735"/>
                  <a:pt x="4512467" y="3429000"/>
                </a:cubicBezTo>
                <a:cubicBezTo>
                  <a:pt x="4512467" y="4881266"/>
                  <a:pt x="3739868" y="6153081"/>
                  <a:pt x="2583267" y="6855849"/>
                </a:cubicBezTo>
                <a:lnTo>
                  <a:pt x="257952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2" name="Title 1">
            <a:extLst>
              <a:ext uri="{FF2B5EF4-FFF2-40B4-BE49-F238E27FC236}">
                <a16:creationId xmlns:a16="http://schemas.microsoft.com/office/drawing/2014/main" id="{F19D0C1B-780D-7725-1C38-9BCE0009DB1B}"/>
              </a:ext>
            </a:extLst>
          </p:cNvPr>
          <p:cNvSpPr>
            <a:spLocks noGrp="1"/>
          </p:cNvSpPr>
          <p:nvPr>
            <p:ph type="title"/>
          </p:nvPr>
        </p:nvSpPr>
        <p:spPr>
          <a:xfrm>
            <a:off x="838200" y="643467"/>
            <a:ext cx="2951205" cy="5571066"/>
          </a:xfrm>
        </p:spPr>
        <p:txBody>
          <a:bodyPr>
            <a:normAutofit/>
          </a:bodyPr>
          <a:lstStyle/>
          <a:p>
            <a:r>
              <a:rPr lang="en-US">
                <a:solidFill>
                  <a:srgbClr val="FFFFFF"/>
                </a:solidFill>
              </a:rPr>
              <a:t>XYLAZINE</a:t>
            </a:r>
          </a:p>
        </p:txBody>
      </p:sp>
      <p:graphicFrame>
        <p:nvGraphicFramePr>
          <p:cNvPr id="5" name="Content Placeholder 2">
            <a:extLst>
              <a:ext uri="{FF2B5EF4-FFF2-40B4-BE49-F238E27FC236}">
                <a16:creationId xmlns:a16="http://schemas.microsoft.com/office/drawing/2014/main" id="{3B941CE6-D74E-EDD2-90B4-46D15B91A6C7}"/>
              </a:ext>
            </a:extLst>
          </p:cNvPr>
          <p:cNvGraphicFramePr>
            <a:graphicFrameLocks noGrp="1"/>
          </p:cNvGraphicFramePr>
          <p:nvPr>
            <p:ph idx="1"/>
            <p:extLst>
              <p:ext uri="{D42A27DB-BD31-4B8C-83A1-F6EECF244321}">
                <p14:modId xmlns:p14="http://schemas.microsoft.com/office/powerpoint/2010/main" val="969854956"/>
              </p:ext>
            </p:extLst>
          </p:nvPr>
        </p:nvGraphicFramePr>
        <p:xfrm>
          <a:off x="5207640" y="643466"/>
          <a:ext cx="6291714" cy="5530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740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DBC8166-481C-4473-95F5-9A5B9073B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A5A5CE6E-90AF-4D43-A014-1F9EC83EB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12467" cy="6858000"/>
          </a:xfrm>
          <a:custGeom>
            <a:avLst/>
            <a:gdLst>
              <a:gd name="connsiteX0" fmla="*/ 0 w 4512467"/>
              <a:gd name="connsiteY0" fmla="*/ 0 h 6858000"/>
              <a:gd name="connsiteX1" fmla="*/ 2579526 w 4512467"/>
              <a:gd name="connsiteY1" fmla="*/ 0 h 6858000"/>
              <a:gd name="connsiteX2" fmla="*/ 2583267 w 4512467"/>
              <a:gd name="connsiteY2" fmla="*/ 2151 h 6858000"/>
              <a:gd name="connsiteX3" fmla="*/ 4512467 w 4512467"/>
              <a:gd name="connsiteY3" fmla="*/ 3429000 h 6858000"/>
              <a:gd name="connsiteX4" fmla="*/ 2583267 w 4512467"/>
              <a:gd name="connsiteY4" fmla="*/ 6855849 h 6858000"/>
              <a:gd name="connsiteX5" fmla="*/ 2579526 w 4512467"/>
              <a:gd name="connsiteY5" fmla="*/ 6858000 h 6858000"/>
              <a:gd name="connsiteX6" fmla="*/ 0 w 451246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12467" h="6858000">
                <a:moveTo>
                  <a:pt x="0" y="0"/>
                </a:moveTo>
                <a:lnTo>
                  <a:pt x="2579526" y="0"/>
                </a:lnTo>
                <a:lnTo>
                  <a:pt x="2583267" y="2151"/>
                </a:lnTo>
                <a:cubicBezTo>
                  <a:pt x="3739868" y="704919"/>
                  <a:pt x="4512467" y="1976735"/>
                  <a:pt x="4512467" y="3429000"/>
                </a:cubicBezTo>
                <a:cubicBezTo>
                  <a:pt x="4512467" y="4881266"/>
                  <a:pt x="3739868" y="6153081"/>
                  <a:pt x="2583267" y="6855849"/>
                </a:cubicBezTo>
                <a:lnTo>
                  <a:pt x="257952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2" name="Title 1">
            <a:extLst>
              <a:ext uri="{FF2B5EF4-FFF2-40B4-BE49-F238E27FC236}">
                <a16:creationId xmlns:a16="http://schemas.microsoft.com/office/drawing/2014/main" id="{F19D0C1B-780D-7725-1C38-9BCE0009DB1B}"/>
              </a:ext>
            </a:extLst>
          </p:cNvPr>
          <p:cNvSpPr>
            <a:spLocks noGrp="1"/>
          </p:cNvSpPr>
          <p:nvPr>
            <p:ph type="title"/>
          </p:nvPr>
        </p:nvSpPr>
        <p:spPr>
          <a:xfrm>
            <a:off x="838200" y="643467"/>
            <a:ext cx="2951205" cy="5571066"/>
          </a:xfrm>
        </p:spPr>
        <p:txBody>
          <a:bodyPr>
            <a:normAutofit/>
          </a:bodyPr>
          <a:lstStyle/>
          <a:p>
            <a:r>
              <a:rPr lang="en-US">
                <a:solidFill>
                  <a:srgbClr val="FFFFFF"/>
                </a:solidFill>
              </a:rPr>
              <a:t>XYLAZINE</a:t>
            </a:r>
          </a:p>
        </p:txBody>
      </p:sp>
      <p:graphicFrame>
        <p:nvGraphicFramePr>
          <p:cNvPr id="5" name="Content Placeholder 2">
            <a:extLst>
              <a:ext uri="{FF2B5EF4-FFF2-40B4-BE49-F238E27FC236}">
                <a16:creationId xmlns:a16="http://schemas.microsoft.com/office/drawing/2014/main" id="{094CD556-C0AF-EDBD-519D-8B7CAF53808B}"/>
              </a:ext>
            </a:extLst>
          </p:cNvPr>
          <p:cNvGraphicFramePr>
            <a:graphicFrameLocks noGrp="1"/>
          </p:cNvGraphicFramePr>
          <p:nvPr>
            <p:ph idx="1"/>
            <p:extLst>
              <p:ext uri="{D42A27DB-BD31-4B8C-83A1-F6EECF244321}">
                <p14:modId xmlns:p14="http://schemas.microsoft.com/office/powerpoint/2010/main" val="1727699845"/>
              </p:ext>
            </p:extLst>
          </p:nvPr>
        </p:nvGraphicFramePr>
        <p:xfrm>
          <a:off x="5207640" y="643466"/>
          <a:ext cx="6291714" cy="5530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35413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D0C1B-780D-7725-1C38-9BCE0009DB1B}"/>
              </a:ext>
            </a:extLst>
          </p:cNvPr>
          <p:cNvSpPr>
            <a:spLocks noGrp="1"/>
          </p:cNvSpPr>
          <p:nvPr>
            <p:ph type="title"/>
          </p:nvPr>
        </p:nvSpPr>
        <p:spPr>
          <a:xfrm>
            <a:off x="6653600" y="1396289"/>
            <a:ext cx="5006336" cy="1325563"/>
          </a:xfrm>
        </p:spPr>
        <p:txBody>
          <a:bodyPr vert="horz" lIns="91440" tIns="45720" rIns="91440" bIns="45720" rtlCol="0" anchor="ctr">
            <a:normAutofit/>
          </a:bodyPr>
          <a:lstStyle/>
          <a:p>
            <a:r>
              <a:rPr lang="en-US" kern="1200" dirty="0">
                <a:solidFill>
                  <a:schemeClr val="tx1"/>
                </a:solidFill>
                <a:latin typeface="+mj-lt"/>
                <a:ea typeface="+mj-ea"/>
                <a:cs typeface="+mj-cs"/>
              </a:rPr>
              <a:t>XYLAZINE</a:t>
            </a:r>
          </a:p>
        </p:txBody>
      </p:sp>
      <p:sp>
        <p:nvSpPr>
          <p:cNvPr id="14" name="Freeform: Shape 10">
            <a:extLst>
              <a:ext uri="{FF2B5EF4-FFF2-40B4-BE49-F238E27FC236}">
                <a16:creationId xmlns:a16="http://schemas.microsoft.com/office/drawing/2014/main" id="{4F74D28C-3268-4E35-8EE1-D92CB4A85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58D44E42-C462-4105-BC86-FE75B4E3C4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024154" cy="685800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Content Placeholder 4">
            <a:extLst>
              <a:ext uri="{FF2B5EF4-FFF2-40B4-BE49-F238E27FC236}">
                <a16:creationId xmlns:a16="http://schemas.microsoft.com/office/drawing/2014/main" id="{9CA6C609-6816-FA34-CA46-83FE02C84789}"/>
              </a:ext>
            </a:extLst>
          </p:cNvPr>
          <p:cNvPicPr>
            <a:picLocks noGrp="1" noChangeAspect="1"/>
          </p:cNvPicPr>
          <p:nvPr>
            <p:ph sz="half" idx="1"/>
          </p:nvPr>
        </p:nvPicPr>
        <p:blipFill>
          <a:blip r:embed="rId2"/>
          <a:stretch>
            <a:fillRect/>
          </a:stretch>
        </p:blipFill>
        <p:spPr>
          <a:xfrm>
            <a:off x="1267830" y="286808"/>
            <a:ext cx="2298097" cy="4818592"/>
          </a:xfrm>
          <a:prstGeom prst="rect">
            <a:avLst/>
          </a:prstGeom>
        </p:spPr>
      </p:pic>
      <p:sp>
        <p:nvSpPr>
          <p:cNvPr id="6" name="Content Placeholder 5">
            <a:extLst>
              <a:ext uri="{FF2B5EF4-FFF2-40B4-BE49-F238E27FC236}">
                <a16:creationId xmlns:a16="http://schemas.microsoft.com/office/drawing/2014/main" id="{6C2AB8BD-B8EA-AE22-E8EF-7CC8F3A90646}"/>
              </a:ext>
            </a:extLst>
          </p:cNvPr>
          <p:cNvSpPr>
            <a:spLocks noGrp="1"/>
          </p:cNvSpPr>
          <p:nvPr>
            <p:ph sz="half" idx="2"/>
          </p:nvPr>
        </p:nvSpPr>
        <p:spPr>
          <a:xfrm>
            <a:off x="6658044" y="2871982"/>
            <a:ext cx="5006336" cy="3181684"/>
          </a:xfrm>
        </p:spPr>
        <p:txBody>
          <a:bodyPr vert="horz" lIns="91440" tIns="45720" rIns="91440" bIns="45720" rtlCol="0" anchor="t">
            <a:normAutofit/>
          </a:bodyPr>
          <a:lstStyle/>
          <a:p>
            <a:r>
              <a:rPr lang="en-US" sz="2400" dirty="0"/>
              <a:t>Can cause severe skin necrosis.</a:t>
            </a:r>
          </a:p>
          <a:p>
            <a:r>
              <a:rPr lang="en-US" sz="2400" dirty="0"/>
              <a:t>Loss of limbs.</a:t>
            </a:r>
          </a:p>
        </p:txBody>
      </p:sp>
    </p:spTree>
    <p:extLst>
      <p:ext uri="{BB962C8B-B14F-4D97-AF65-F5344CB8AC3E}">
        <p14:creationId xmlns:p14="http://schemas.microsoft.com/office/powerpoint/2010/main" val="23201930"/>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19D0C1B-780D-7725-1C38-9BCE0009DB1B}"/>
              </a:ext>
            </a:extLst>
          </p:cNvPr>
          <p:cNvSpPr>
            <a:spLocks noGrp="1"/>
          </p:cNvSpPr>
          <p:nvPr>
            <p:ph type="title"/>
          </p:nvPr>
        </p:nvSpPr>
        <p:spPr>
          <a:xfrm>
            <a:off x="586478" y="1683756"/>
            <a:ext cx="3115265" cy="2396359"/>
          </a:xfrm>
        </p:spPr>
        <p:txBody>
          <a:bodyPr anchor="b">
            <a:normAutofit/>
          </a:bodyPr>
          <a:lstStyle/>
          <a:p>
            <a:pPr algn="r"/>
            <a:r>
              <a:rPr lang="en-US" sz="4000">
                <a:solidFill>
                  <a:srgbClr val="FFFFFF"/>
                </a:solidFill>
              </a:rPr>
              <a:t>XYLAZINE TREATMENT</a:t>
            </a:r>
          </a:p>
        </p:txBody>
      </p:sp>
      <p:graphicFrame>
        <p:nvGraphicFramePr>
          <p:cNvPr id="5" name="Content Placeholder 2">
            <a:extLst>
              <a:ext uri="{FF2B5EF4-FFF2-40B4-BE49-F238E27FC236}">
                <a16:creationId xmlns:a16="http://schemas.microsoft.com/office/drawing/2014/main" id="{09253E7F-9C42-3500-45F0-7E740235022E}"/>
              </a:ext>
            </a:extLst>
          </p:cNvPr>
          <p:cNvGraphicFramePr>
            <a:graphicFrameLocks noGrp="1"/>
          </p:cNvGraphicFramePr>
          <p:nvPr>
            <p:ph idx="1"/>
            <p:extLst>
              <p:ext uri="{D42A27DB-BD31-4B8C-83A1-F6EECF244321}">
                <p14:modId xmlns:p14="http://schemas.microsoft.com/office/powerpoint/2010/main" val="3704800015"/>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52544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DBC8166-481C-4473-95F5-9A5B9073B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A5A5CE6E-90AF-4D43-A014-1F9EC83EB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12467" cy="6858000"/>
          </a:xfrm>
          <a:custGeom>
            <a:avLst/>
            <a:gdLst>
              <a:gd name="connsiteX0" fmla="*/ 0 w 4512467"/>
              <a:gd name="connsiteY0" fmla="*/ 0 h 6858000"/>
              <a:gd name="connsiteX1" fmla="*/ 2579526 w 4512467"/>
              <a:gd name="connsiteY1" fmla="*/ 0 h 6858000"/>
              <a:gd name="connsiteX2" fmla="*/ 2583267 w 4512467"/>
              <a:gd name="connsiteY2" fmla="*/ 2151 h 6858000"/>
              <a:gd name="connsiteX3" fmla="*/ 4512467 w 4512467"/>
              <a:gd name="connsiteY3" fmla="*/ 3429000 h 6858000"/>
              <a:gd name="connsiteX4" fmla="*/ 2583267 w 4512467"/>
              <a:gd name="connsiteY4" fmla="*/ 6855849 h 6858000"/>
              <a:gd name="connsiteX5" fmla="*/ 2579526 w 4512467"/>
              <a:gd name="connsiteY5" fmla="*/ 6858000 h 6858000"/>
              <a:gd name="connsiteX6" fmla="*/ 0 w 451246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12467" h="6858000">
                <a:moveTo>
                  <a:pt x="0" y="0"/>
                </a:moveTo>
                <a:lnTo>
                  <a:pt x="2579526" y="0"/>
                </a:lnTo>
                <a:lnTo>
                  <a:pt x="2583267" y="2151"/>
                </a:lnTo>
                <a:cubicBezTo>
                  <a:pt x="3739868" y="704919"/>
                  <a:pt x="4512467" y="1976735"/>
                  <a:pt x="4512467" y="3429000"/>
                </a:cubicBezTo>
                <a:cubicBezTo>
                  <a:pt x="4512467" y="4881266"/>
                  <a:pt x="3739868" y="6153081"/>
                  <a:pt x="2583267" y="6855849"/>
                </a:cubicBezTo>
                <a:lnTo>
                  <a:pt x="257952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2" name="Title 1">
            <a:extLst>
              <a:ext uri="{FF2B5EF4-FFF2-40B4-BE49-F238E27FC236}">
                <a16:creationId xmlns:a16="http://schemas.microsoft.com/office/drawing/2014/main" id="{03608991-85D7-15BA-9590-D9FA7197DF6C}"/>
              </a:ext>
            </a:extLst>
          </p:cNvPr>
          <p:cNvSpPr>
            <a:spLocks noGrp="1"/>
          </p:cNvSpPr>
          <p:nvPr>
            <p:ph type="title"/>
          </p:nvPr>
        </p:nvSpPr>
        <p:spPr>
          <a:xfrm>
            <a:off x="838200" y="643467"/>
            <a:ext cx="2951205" cy="5571066"/>
          </a:xfrm>
        </p:spPr>
        <p:txBody>
          <a:bodyPr>
            <a:normAutofit/>
          </a:bodyPr>
          <a:lstStyle/>
          <a:p>
            <a:r>
              <a:rPr lang="en-US" sz="3700">
                <a:solidFill>
                  <a:srgbClr val="FFFFFF"/>
                </a:solidFill>
              </a:rPr>
              <a:t>CONCLUSIONS</a:t>
            </a:r>
          </a:p>
        </p:txBody>
      </p:sp>
      <p:graphicFrame>
        <p:nvGraphicFramePr>
          <p:cNvPr id="5" name="Content Placeholder 2">
            <a:extLst>
              <a:ext uri="{FF2B5EF4-FFF2-40B4-BE49-F238E27FC236}">
                <a16:creationId xmlns:a16="http://schemas.microsoft.com/office/drawing/2014/main" id="{12DCBEC0-9824-95B2-AE19-86224423C1FD}"/>
              </a:ext>
            </a:extLst>
          </p:cNvPr>
          <p:cNvGraphicFramePr>
            <a:graphicFrameLocks noGrp="1"/>
          </p:cNvGraphicFramePr>
          <p:nvPr>
            <p:ph idx="1"/>
            <p:extLst>
              <p:ext uri="{D42A27DB-BD31-4B8C-83A1-F6EECF244321}">
                <p14:modId xmlns:p14="http://schemas.microsoft.com/office/powerpoint/2010/main" val="547587387"/>
              </p:ext>
            </p:extLst>
          </p:nvPr>
        </p:nvGraphicFramePr>
        <p:xfrm>
          <a:off x="5207640" y="643466"/>
          <a:ext cx="6291714" cy="5530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059113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186</Words>
  <Application>Microsoft Macintosh PowerPoint</Application>
  <PresentationFormat>Widescreen</PresentationFormat>
  <Paragraphs>24</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XYLAZINE</vt:lpstr>
      <vt:lpstr>XYLAZINE</vt:lpstr>
      <vt:lpstr>XYLAZINE</vt:lpstr>
      <vt:lpstr>XYLAZINE</vt:lpstr>
      <vt:lpstr>XYLAZINE TREATMENT</vt:lpstr>
      <vt:lpstr>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XYLAZINE</dc:title>
  <dc:creator>Daniel Muse</dc:creator>
  <cp:lastModifiedBy>Daniel Muse</cp:lastModifiedBy>
  <cp:revision>1</cp:revision>
  <dcterms:created xsi:type="dcterms:W3CDTF">2022-12-12T14:30:14Z</dcterms:created>
  <dcterms:modified xsi:type="dcterms:W3CDTF">2022-12-12T14:53:00Z</dcterms:modified>
</cp:coreProperties>
</file>